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983524-4F26-453B-BB4C-7068BB8037D1}" type="datetimeFigureOut">
              <a:rPr lang="es-ES" smtClean="0"/>
              <a:pPr/>
              <a:t>26/10/2014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1387D2-DE66-4E4E-BCF7-9A1E04887C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iofp@aragon.es" TargetMode="External"/><Relationship Id="rId2" Type="http://schemas.openxmlformats.org/officeDocument/2006/relationships/hyperlink" Target="mailto:jmmarco@aragon.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>
            <a:normAutofit/>
          </a:bodyPr>
          <a:lstStyle/>
          <a:p>
            <a:r>
              <a:rPr lang="es-ES_tradnl" sz="3600" dirty="0" smtClean="0">
                <a:solidFill>
                  <a:schemeClr val="accent3">
                    <a:lumMod val="50000"/>
                  </a:schemeClr>
                </a:solidFill>
              </a:rPr>
              <a:t>VII </a:t>
            </a:r>
            <a:r>
              <a:rPr lang="es-ES_tradnl" sz="3600" dirty="0" err="1" smtClean="0">
                <a:solidFill>
                  <a:schemeClr val="accent3">
                    <a:lumMod val="50000"/>
                  </a:schemeClr>
                </a:solidFill>
              </a:rPr>
              <a:t>ProCOM</a:t>
            </a:r>
            <a:r>
              <a:rPr lang="es-ES_tradnl" sz="3600" dirty="0" smtClean="0">
                <a:solidFill>
                  <a:schemeClr val="accent3">
                    <a:lumMod val="50000"/>
                  </a:schemeClr>
                </a:solidFill>
              </a:rPr>
              <a:t> 2014</a:t>
            </a:r>
            <a:br>
              <a:rPr lang="es-ES_tradnl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_tradnl" sz="3600" dirty="0" smtClean="0">
                <a:solidFill>
                  <a:schemeClr val="accent3">
                    <a:lumMod val="50000"/>
                  </a:schemeClr>
                </a:solidFill>
              </a:rPr>
              <a:t>Talento y Empleo TIC</a:t>
            </a:r>
            <a:endParaRPr lang="es-E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Ecosistema TIC 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en Aragón</a:t>
            </a:r>
          </a:p>
          <a:p>
            <a:endParaRPr lang="es-ES_tradnl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José Mª Marco Pérez</a:t>
            </a: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 jmmarco@aragon.es</a:t>
            </a:r>
            <a:endParaRPr lang="es-E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>
                <a:solidFill>
                  <a:schemeClr val="accent3">
                    <a:lumMod val="50000"/>
                  </a:schemeClr>
                </a:solidFill>
              </a:rPr>
              <a:t>Ecosistemas</a:t>
            </a:r>
            <a:endParaRPr lang="es-E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</a:rPr>
              <a:t>Suponen:</a:t>
            </a:r>
            <a:endParaRPr lang="es-ES_tradnl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</a:rPr>
              <a:t>Biocenosis: Seres vivos</a:t>
            </a:r>
            <a:endParaRPr lang="es-ES_tradnl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</a:rPr>
              <a:t>Biotopo: Lugar + factores ambientales</a:t>
            </a:r>
            <a:endParaRPr lang="es-ES_tradnl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</a:rPr>
              <a:t>Adaptación al ambiente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</a:rPr>
              <a:t>Resultados</a:t>
            </a:r>
            <a:endParaRPr lang="es-E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Biocenosis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3">
                    <a:lumMod val="50000"/>
                  </a:schemeClr>
                </a:solidFill>
              </a:rPr>
              <a:t>Alumnos (Públicos + concertados)</a:t>
            </a:r>
            <a:endParaRPr lang="es-ES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Profesional Básico: 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10 grupos (1º). 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127 alumnos</a:t>
            </a:r>
          </a:p>
          <a:p>
            <a:pPr lvl="1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Técnico SMR: 22 grupos 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(1º y 2º)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 + distancia. 662 alumnos</a:t>
            </a:r>
          </a:p>
          <a:p>
            <a:pPr lvl="1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Técnico superior (1º y 2º):</a:t>
            </a:r>
          </a:p>
          <a:p>
            <a:pPr lvl="2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ASIR: 20 grupos + distancia. 414 alumnos</a:t>
            </a:r>
          </a:p>
          <a:p>
            <a:pPr lvl="2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DAM: 18 grupos + distancia. 499 alumnos</a:t>
            </a:r>
          </a:p>
          <a:p>
            <a:pPr lvl="2"/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DAW: 6 grupos + distancia. 169 alumnos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Aprox. 8% del alumnado de FP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Aprox. 120 profesores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2700" dirty="0" smtClean="0">
                <a:solidFill>
                  <a:schemeClr val="accent3">
                    <a:lumMod val="50000"/>
                  </a:schemeClr>
                </a:solidFill>
              </a:rPr>
              <a:t>Huesca: 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Profesional Básico IFC:  2 grupos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SMR: 2 grupos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superior ASIR, DAM: 2 + 1 grupos</a:t>
            </a:r>
          </a:p>
          <a:p>
            <a:r>
              <a:rPr lang="es-ES_tradnl" sz="2700" dirty="0" smtClean="0">
                <a:solidFill>
                  <a:schemeClr val="accent3">
                    <a:lumMod val="50000"/>
                  </a:schemeClr>
                </a:solidFill>
              </a:rPr>
              <a:t>Teruel: 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PB IFC: 1 grupo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SMR: 2 grupos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superior ASIR, DAM, DAW:1 +1 +1 grupos</a:t>
            </a:r>
          </a:p>
          <a:p>
            <a:r>
              <a:rPr lang="es-ES_tradnl" sz="2700" dirty="0" smtClean="0">
                <a:solidFill>
                  <a:schemeClr val="accent3">
                    <a:lumMod val="50000"/>
                  </a:schemeClr>
                </a:solidFill>
              </a:rPr>
              <a:t>Zaragoza: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PB IFC: 7 grupos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SMR: 7 grupos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Técnico superior ASIR, DAM, DAW: 7 +7 +2 grupos		</a:t>
            </a:r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Biotopo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Biotopo: Factores ambientales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Creación estatal de títulos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Disponibilidad de profesorado cualificado</a:t>
            </a: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Recursos materiales e inmateriales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Empresas para realización de FCT (prácticas obligatorias en empresas)</a:t>
            </a:r>
          </a:p>
          <a:p>
            <a:endParaRPr lang="es-E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Adaptación al ambiente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Enseñanzas a distancia (</a:t>
            </a:r>
            <a:r>
              <a:rPr lang="es-ES_tradnl" sz="2400" dirty="0" err="1" smtClean="0">
                <a:solidFill>
                  <a:schemeClr val="accent3">
                    <a:lumMod val="50000"/>
                  </a:schemeClr>
                </a:solidFill>
              </a:rPr>
              <a:t>Itainnova</a:t>
            </a: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2 títulos (DAW y DAM) en 3 cursos</a:t>
            </a:r>
            <a:endParaRPr lang="es-ES_tradnl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Formación dual (80 empresas)</a:t>
            </a: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Nuevos títulos:</a:t>
            </a:r>
          </a:p>
          <a:p>
            <a:pPr lvl="1"/>
            <a:r>
              <a:rPr lang="es-ES_tradnl" sz="2100" dirty="0" smtClean="0">
                <a:solidFill>
                  <a:schemeClr val="accent3">
                    <a:lumMod val="50000"/>
                  </a:schemeClr>
                </a:solidFill>
              </a:rPr>
              <a:t>Animación 3D juegos y entornos interactivos.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Diseño y edición de ediciones impresas y multimedia.</a:t>
            </a:r>
          </a:p>
          <a:p>
            <a:pPr lvl="1"/>
            <a:r>
              <a:rPr lang="es-ES_tradnl" sz="2100" dirty="0" smtClean="0">
                <a:solidFill>
                  <a:schemeClr val="accent3">
                    <a:lumMod val="50000"/>
                  </a:schemeClr>
                </a:solidFill>
              </a:rPr>
              <a:t>Sistemas de telecomunicaciones e informáticos.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Instalaciones de telecomunicaciones</a:t>
            </a: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Creación del CIFPA</a:t>
            </a:r>
            <a:endParaRPr lang="es-E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Resultados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En Informática y comunicaciones:</a:t>
            </a:r>
            <a:endParaRPr lang="es-ES_trad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s-ES_tradnl" sz="2100" dirty="0" smtClean="0">
                <a:solidFill>
                  <a:schemeClr val="accent3">
                    <a:lumMod val="50000"/>
                  </a:schemeClr>
                </a:solidFill>
              </a:rPr>
              <a:t>Mucha demanda (100% ocupación en 1º curso)</a:t>
            </a:r>
          </a:p>
          <a:p>
            <a:pPr lvl="1"/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Gran abandono, con baja tasa de titulación (50%)</a:t>
            </a:r>
          </a:p>
          <a:p>
            <a:endParaRPr lang="es-ES_tradnl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¿Necesidad de mejorar la orientación a los alumnos?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¿Necesidad de mejorar la formación del profesorado?</a:t>
            </a:r>
          </a:p>
          <a:p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¿Necesidad de introducir cambios en el sistema?</a:t>
            </a:r>
          </a:p>
          <a:p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Necesidad de que se nos conozca mejor</a:t>
            </a:r>
          </a:p>
          <a:p>
            <a:pPr>
              <a:buNone/>
            </a:pPr>
            <a:r>
              <a:rPr lang="es-ES_tradnl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_tradnl" dirty="0" smtClean="0">
                <a:solidFill>
                  <a:schemeClr val="accent3">
                    <a:lumMod val="50000"/>
                  </a:schemeClr>
                </a:solidFill>
              </a:rPr>
              <a:t>I Semana de la FP de Aragón (fp.educaragon.org)</a:t>
            </a:r>
            <a:endParaRPr lang="es-E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_tradnl" sz="4800" dirty="0" smtClean="0">
                <a:solidFill>
                  <a:schemeClr val="accent3">
                    <a:lumMod val="50000"/>
                  </a:schemeClr>
                </a:solidFill>
              </a:rPr>
              <a:t>¡Muchas gracias por su atención!</a:t>
            </a:r>
          </a:p>
          <a:p>
            <a:pPr algn="ctr">
              <a:buNone/>
            </a:pPr>
            <a:endParaRPr lang="es-ES_tradnl" sz="4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jmmarco@aragon.es</a:t>
            </a:r>
            <a:endParaRPr lang="es-ES_tradnl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s-ES_tradnl" sz="280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serviciofp@aragon.es</a:t>
            </a:r>
            <a:endParaRPr lang="es-ES_tradnl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endParaRPr lang="es-E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</TotalTime>
  <Words>347</Words>
  <Application>Microsoft Office PowerPoint</Application>
  <PresentationFormat>Presentación en pantalla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VII ProCOM 2014 Talento y Empleo TIC</vt:lpstr>
      <vt:lpstr>Ecosistemas</vt:lpstr>
      <vt:lpstr>Biocenosis</vt:lpstr>
      <vt:lpstr>Biotopo</vt:lpstr>
      <vt:lpstr>Biotopo: Factores ambientales</vt:lpstr>
      <vt:lpstr>Adaptación al ambiente</vt:lpstr>
      <vt:lpstr>Resultados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ProCOM 2014 Talento y Empleo TIC</dc:title>
  <dc:creator>JM Marco</dc:creator>
  <cp:lastModifiedBy>JM Marco</cp:lastModifiedBy>
  <cp:revision>14</cp:revision>
  <dcterms:created xsi:type="dcterms:W3CDTF">2014-10-26T15:25:18Z</dcterms:created>
  <dcterms:modified xsi:type="dcterms:W3CDTF">2014-10-26T17:44:03Z</dcterms:modified>
</cp:coreProperties>
</file>