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3" r:id="rId2"/>
    <p:sldId id="446" r:id="rId3"/>
    <p:sldId id="447" r:id="rId4"/>
    <p:sldId id="448" r:id="rId5"/>
    <p:sldId id="449" r:id="rId6"/>
    <p:sldId id="451" r:id="rId7"/>
    <p:sldId id="452" r:id="rId8"/>
    <p:sldId id="453" r:id="rId9"/>
    <p:sldId id="457" r:id="rId10"/>
  </p:sldIdLst>
  <p:sldSz cx="9144000" cy="5143500" type="screen16x9"/>
  <p:notesSz cx="7099300" cy="10234613"/>
  <p:custDataLst>
    <p:tags r:id="rId13"/>
  </p:custData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LOSING" id="{1610DA9D-FCB5-416F-8616-9E4D18B4CD0B}">
          <p14:sldIdLst>
            <p14:sldId id="443"/>
            <p14:sldId id="446"/>
            <p14:sldId id="447"/>
            <p14:sldId id="448"/>
            <p14:sldId id="449"/>
            <p14:sldId id="451"/>
            <p14:sldId id="452"/>
            <p14:sldId id="453"/>
            <p14:sldId id="4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0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orient="horz" pos="2164">
          <p15:clr>
            <a:srgbClr val="A4A3A4"/>
          </p15:clr>
        </p15:guide>
        <p15:guide id="4" orient="horz" pos="1983">
          <p15:clr>
            <a:srgbClr val="A4A3A4"/>
          </p15:clr>
        </p15:guide>
        <p15:guide id="5" orient="horz" pos="125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348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385">
          <p15:clr>
            <a:srgbClr val="A4A3A4"/>
          </p15:clr>
        </p15:guide>
        <p15:guide id="10" pos="5375">
          <p15:clr>
            <a:srgbClr val="A4A3A4"/>
          </p15:clr>
        </p15:guide>
        <p15:guide id="11" pos="3651">
          <p15:clr>
            <a:srgbClr val="A4A3A4"/>
          </p15:clr>
        </p15:guide>
        <p15:guide id="12" pos="2109">
          <p15:clr>
            <a:srgbClr val="A4A3A4"/>
          </p15:clr>
        </p15:guide>
        <p15:guide id="13" pos="1927">
          <p15:clr>
            <a:srgbClr val="A4A3A4"/>
          </p15:clr>
        </p15:guide>
        <p15:guide id="14" pos="2880">
          <p15:clr>
            <a:srgbClr val="A4A3A4"/>
          </p15:clr>
        </p15:guide>
        <p15:guide id="15" pos="2245">
          <p15:clr>
            <a:srgbClr val="A4A3A4"/>
          </p15:clr>
        </p15:guide>
        <p15:guide id="16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1">
          <p15:clr>
            <a:srgbClr val="A4A3A4"/>
          </p15:clr>
        </p15:guide>
        <p15:guide id="2" orient="horz" pos="2565">
          <p15:clr>
            <a:srgbClr val="A4A3A4"/>
          </p15:clr>
        </p15:guide>
        <p15:guide id="3" orient="horz" pos="2792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206">
          <p15:clr>
            <a:srgbClr val="A4A3A4"/>
          </p15:clr>
        </p15:guide>
        <p15:guide id="6" pos="4265">
          <p15:clr>
            <a:srgbClr val="A4A3A4"/>
          </p15:clr>
        </p15:guide>
        <p15:guide id="7" pos="2916">
          <p15:clr>
            <a:srgbClr val="A4A3A4"/>
          </p15:clr>
        </p15:guide>
        <p15:guide id="8" pos="3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78330" autoAdjust="0"/>
  </p:normalViewPr>
  <p:slideViewPr>
    <p:cSldViewPr showGuides="1">
      <p:cViewPr>
        <p:scale>
          <a:sx n="100" d="100"/>
          <a:sy n="100" d="100"/>
        </p:scale>
        <p:origin x="-2106" y="-906"/>
      </p:cViewPr>
      <p:guideLst>
        <p:guide orient="horz" pos="350"/>
        <p:guide orient="horz" pos="2890"/>
        <p:guide orient="horz" pos="2164"/>
        <p:guide orient="horz" pos="1983"/>
        <p:guide orient="horz" pos="1257"/>
        <p:guide orient="horz" pos="1076"/>
        <p:guide orient="horz" pos="1348"/>
        <p:guide orient="horz" pos="1620"/>
        <p:guide pos="385"/>
        <p:guide pos="5375"/>
        <p:guide pos="3651"/>
        <p:guide pos="2109"/>
        <p:guide pos="1927"/>
        <p:guide pos="288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02" y="-90"/>
      </p:cViewPr>
      <p:guideLst>
        <p:guide orient="horz" pos="281"/>
        <p:guide orient="horz" pos="2565"/>
        <p:guide orient="horz" pos="2792"/>
        <p:guide orient="horz" pos="6262"/>
        <p:guide pos="206"/>
        <p:guide pos="4265"/>
        <p:guide pos="2916"/>
        <p:guide pos="3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dihausDIN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4ABD84-B427-486C-B91D-F8364DDF0A46}" type="datetimeFigureOut">
              <a:rPr lang="en-GB" smtClean="0">
                <a:latin typeface="AdihausDIN" pitchFamily="34" charset="0"/>
              </a:rPr>
              <a:pPr/>
              <a:t>23/10/2014</a:t>
            </a:fld>
            <a:endParaRPr lang="en-GB" dirty="0">
              <a:latin typeface="AdihausDI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dihausDIN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04F07B2-80B6-43CA-AA4A-473635943C69}" type="slidenum">
              <a:rPr lang="en-GB" smtClean="0">
                <a:latin typeface="AdihausDIN" pitchFamily="34" charset="0"/>
              </a:rPr>
              <a:pPr/>
              <a:t>‹Nº›</a:t>
            </a:fld>
            <a:endParaRPr lang="en-GB" dirty="0">
              <a:latin typeface="AdihausD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89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27025" y="446088"/>
            <a:ext cx="6445250" cy="3626026"/>
          </a:xfrm>
          <a:prstGeom prst="rect">
            <a:avLst/>
          </a:prstGeom>
          <a:noFill/>
          <a:ln w="12700">
            <a:noFill/>
          </a:ln>
          <a:effectLst>
            <a:outerShdw blurRad="254000" dist="12700" dir="16200000" rotWithShape="0">
              <a:prstClr val="black">
                <a:alpha val="30000"/>
              </a:prstClr>
            </a:outerShdw>
          </a:effectLst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27051" y="4432299"/>
            <a:ext cx="4302099" cy="5508625"/>
          </a:xfrm>
          <a:prstGeom prst="rect">
            <a:avLst/>
          </a:prstGeom>
        </p:spPr>
        <p:txBody>
          <a:bodyPr vert="horz" lIns="0" tIns="0" rIns="0" bIns="0" numCol="1" spcCol="21600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4989514" y="1"/>
            <a:ext cx="1781636" cy="184757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600" b="1" dirty="0" smtClean="0">
                <a:solidFill>
                  <a:schemeClr val="bg1"/>
                </a:solidFill>
                <a:latin typeface="AdihausDIN" pitchFamily="34" charset="0"/>
              </a:rPr>
              <a:t>Presentation </a:t>
            </a:r>
            <a:r>
              <a:rPr lang="en-GB" sz="600" b="1" dirty="0" err="1" smtClean="0">
                <a:solidFill>
                  <a:schemeClr val="bg1"/>
                </a:solidFill>
                <a:latin typeface="AdihausDIN" pitchFamily="34" charset="0"/>
              </a:rPr>
              <a:t>handout</a:t>
            </a:r>
            <a:r>
              <a:rPr lang="en-GB" sz="600" b="1" dirty="0" smtClean="0">
                <a:solidFill>
                  <a:schemeClr val="bg1"/>
                </a:solidFill>
                <a:latin typeface="AdihausDIN" pitchFamily="34" charset="0"/>
              </a:rPr>
              <a:t>/notes</a:t>
            </a:r>
          </a:p>
        </p:txBody>
      </p:sp>
      <p:cxnSp>
        <p:nvCxnSpPr>
          <p:cNvPr id="13" name="Straight Connector 12"/>
          <p:cNvCxnSpPr/>
          <p:nvPr/>
        </p:nvCxnSpPr>
        <p:spPr bwMode="gray">
          <a:xfrm flipH="1">
            <a:off x="4989513" y="4776589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gray">
          <a:xfrm flipH="1">
            <a:off x="4989513" y="5120878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gray">
          <a:xfrm flipH="1">
            <a:off x="4989513" y="5465167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">
          <a:xfrm flipH="1">
            <a:off x="4989513" y="5809456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4989513" y="6153745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4989513" y="6498034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 flipH="1">
            <a:off x="4989513" y="6842323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 flipH="1">
            <a:off x="4989513" y="7186612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 flipH="1">
            <a:off x="4989513" y="7530901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 flipH="1">
            <a:off x="4989513" y="7875190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 flipH="1">
            <a:off x="4989513" y="8219479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gray">
          <a:xfrm flipH="1">
            <a:off x="4989513" y="8563768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gray">
          <a:xfrm flipH="1">
            <a:off x="4989513" y="8908057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gray">
          <a:xfrm flipH="1">
            <a:off x="4989513" y="9252346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gray">
          <a:xfrm flipH="1">
            <a:off x="4989513" y="9596635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 flipH="1">
            <a:off x="4989513" y="9940925"/>
            <a:ext cx="1781175" cy="0"/>
          </a:xfrm>
          <a:prstGeom prst="line">
            <a:avLst/>
          </a:prstGeom>
          <a:ln w="6350" cap="rnd">
            <a:solidFill>
              <a:schemeClr val="bg2">
                <a:lumMod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gray">
          <a:xfrm>
            <a:off x="4989513" y="4432300"/>
            <a:ext cx="1781175" cy="21509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800" b="1" dirty="0" smtClean="0">
                <a:solidFill>
                  <a:schemeClr val="bg1">
                    <a:lumMod val="50000"/>
                  </a:schemeClr>
                </a:solidFill>
                <a:latin typeface="AdihausDIN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xmlns="" val="374176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000" kern="1200">
        <a:solidFill>
          <a:schemeClr val="tx1"/>
        </a:solidFill>
        <a:latin typeface="AdihausDIN" pitchFamily="34" charset="0"/>
        <a:ea typeface="+mn-ea"/>
        <a:cs typeface="+mn-cs"/>
      </a:defRPr>
    </a:lvl1pPr>
    <a:lvl2pPr marL="180975" indent="-180975" algn="l" defTabSz="914400" rtl="0" eaLnBrk="1" latinLnBrk="0" hangingPunct="1">
      <a:lnSpc>
        <a:spcPct val="110000"/>
      </a:lnSpc>
      <a:buFont typeface="Arial" pitchFamily="34" charset="0"/>
      <a:buChar char="•"/>
      <a:defRPr sz="1000" kern="1200">
        <a:solidFill>
          <a:schemeClr val="tx1"/>
        </a:solidFill>
        <a:latin typeface="AdihausDIN" pitchFamily="34" charset="0"/>
        <a:ea typeface="+mn-ea"/>
        <a:cs typeface="+mn-cs"/>
      </a:defRPr>
    </a:lvl2pPr>
    <a:lvl3pPr marL="358775" indent="-179388" algn="l" defTabSz="914400" rtl="0" eaLnBrk="1" latinLnBrk="0" hangingPunct="1">
      <a:lnSpc>
        <a:spcPct val="110000"/>
      </a:lnSpc>
      <a:buFont typeface="AdihausDIN" pitchFamily="2" charset="0"/>
      <a:buChar char="−"/>
      <a:defRPr sz="1000" kern="1200">
        <a:solidFill>
          <a:schemeClr val="tx1"/>
        </a:solidFill>
        <a:latin typeface="AdihausDIN" pitchFamily="34" charset="0"/>
        <a:ea typeface="+mn-ea"/>
        <a:cs typeface="+mn-cs"/>
      </a:defRPr>
    </a:lvl3pPr>
    <a:lvl4pPr marL="180975" indent="-180975" algn="l" defTabSz="914400" rtl="0" eaLnBrk="1" latinLnBrk="0" hangingPunct="1">
      <a:lnSpc>
        <a:spcPct val="110000"/>
      </a:lnSpc>
      <a:buFont typeface="+mj-lt"/>
      <a:buAutoNum type="arabicPeriod"/>
      <a:defRPr sz="1000" kern="1200">
        <a:solidFill>
          <a:schemeClr val="tx1"/>
        </a:solidFill>
        <a:latin typeface="AdihausDIN" pitchFamily="34" charset="0"/>
        <a:ea typeface="+mn-ea"/>
        <a:cs typeface="+mn-cs"/>
      </a:defRPr>
    </a:lvl4pPr>
    <a:lvl5pPr marL="358775" indent="-177800" algn="l" defTabSz="914400" rtl="0" eaLnBrk="1" latinLnBrk="0" hangingPunct="1">
      <a:lnSpc>
        <a:spcPct val="110000"/>
      </a:lnSpc>
      <a:buFont typeface="+mj-lt"/>
      <a:buAutoNum type="arabicPeriod"/>
      <a:defRPr sz="1000" kern="1200">
        <a:solidFill>
          <a:schemeClr val="tx1"/>
        </a:solidFill>
        <a:latin typeface="AdihausDI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000" y="555625"/>
            <a:ext cx="7920000" cy="2592387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</a:t>
            </a:r>
            <a:br>
              <a:rPr lang="en-GB" noProof="0" smtClean="0"/>
            </a:br>
            <a:r>
              <a:rPr lang="en-GB" noProof="0" smtClean="0"/>
              <a:t>Master title style 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1188" y="3148013"/>
            <a:ext cx="7920000" cy="323837"/>
          </a:xfrm>
        </p:spPr>
        <p:txBody>
          <a:bodyPr tIns="0" anchor="t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 sz="1800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None/>
              <a:defRPr sz="800">
                <a:solidFill>
                  <a:schemeClr val="bg1"/>
                </a:solidFill>
              </a:defRPr>
            </a:lvl4pPr>
            <a:lvl5pPr marL="0" indent="0" algn="ctr">
              <a:buNone/>
              <a:defRPr sz="800">
                <a:solidFill>
                  <a:schemeClr val="bg1"/>
                </a:solidFill>
              </a:defRPr>
            </a:lvl5pPr>
            <a:lvl6pPr marL="0" indent="0" algn="ctr">
              <a:buNone/>
              <a:defRPr sz="800">
                <a:solidFill>
                  <a:schemeClr val="bg1"/>
                </a:solidFill>
              </a:defRPr>
            </a:lvl6pPr>
            <a:lvl7pPr marL="0" indent="0" algn="ctr">
              <a:buNone/>
              <a:defRPr sz="800">
                <a:solidFill>
                  <a:schemeClr val="bg1"/>
                </a:solidFill>
              </a:defRPr>
            </a:lvl7pPr>
            <a:lvl8pPr marL="0" indent="0" algn="ctr">
              <a:buNone/>
              <a:defRPr sz="800">
                <a:solidFill>
                  <a:schemeClr val="bg1"/>
                </a:solidFill>
              </a:defRPr>
            </a:lvl8pPr>
            <a:lvl9pPr marL="0" indent="0" algn="ctr"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subtitle style 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3435350"/>
            <a:ext cx="7920037" cy="1152525"/>
          </a:xfrm>
        </p:spPr>
        <p:txBody>
          <a:bodyPr tIns="180000"/>
          <a:lstStyle>
            <a:lvl1pPr algn="ctr"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8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8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8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 </a:t>
            </a:r>
            <a:endParaRPr lang="en-GB" noProof="0"/>
          </a:p>
        </p:txBody>
      </p:sp>
      <p:pic>
        <p:nvPicPr>
          <p:cNvPr id="8" name="Picture 2" descr="adidasGroup_Logo_BWp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266390" y="4623891"/>
            <a:ext cx="609596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23" name="Straight Connector 22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30" name="Straight Connector 29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2807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4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8036" y="555624"/>
            <a:ext cx="5184000" cy="115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smtClean="0"/>
              <a:t>Click to edit Master text styles </a:t>
            </a:r>
          </a:p>
          <a:p>
            <a:pPr lvl="1"/>
            <a:r>
              <a:rPr lang="en-GB" noProof="0" smtClean="0"/>
              <a:t>Second level </a:t>
            </a:r>
          </a:p>
          <a:p>
            <a:pPr lvl="2"/>
            <a:r>
              <a:rPr lang="en-GB" noProof="0" smtClean="0"/>
              <a:t>Third level </a:t>
            </a:r>
            <a:endParaRPr lang="en-GB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 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1189" y="1995487"/>
            <a:ext cx="7920848" cy="2592137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83867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5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9144000" cy="343535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06373" y="3435350"/>
            <a:ext cx="7926440" cy="1152525"/>
          </a:xfrm>
        </p:spPr>
        <p:txBody>
          <a:bodyPr anchor="b" anchorCtr="0">
            <a:noAutofit/>
          </a:bodyPr>
          <a:lstStyle>
            <a:lvl1pPr algn="ctr">
              <a:spcBef>
                <a:spcPts val="600"/>
              </a:spcBef>
              <a:defRPr>
                <a:latin typeface="+mn-lt"/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02880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ize Image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97417" y="4933221"/>
                </a:moveTo>
                <a:cubicBezTo>
                  <a:pt x="997428" y="4933221"/>
                  <a:pt x="997559" y="4933221"/>
                  <a:pt x="999278" y="4933221"/>
                </a:cubicBezTo>
                <a:lnTo>
                  <a:pt x="1012300" y="4933221"/>
                </a:lnTo>
                <a:cubicBezTo>
                  <a:pt x="1019065" y="4933221"/>
                  <a:pt x="1024251" y="4937046"/>
                  <a:pt x="1024251" y="4944247"/>
                </a:cubicBezTo>
                <a:cubicBezTo>
                  <a:pt x="1024251" y="4952348"/>
                  <a:pt x="1019065" y="4955949"/>
                  <a:pt x="1012300" y="4955949"/>
                </a:cubicBezTo>
                <a:cubicBezTo>
                  <a:pt x="1012288" y="4955949"/>
                  <a:pt x="1012150" y="4955949"/>
                  <a:pt x="1010440" y="4955949"/>
                </a:cubicBezTo>
                <a:lnTo>
                  <a:pt x="997417" y="4955949"/>
                </a:lnTo>
                <a:cubicBezTo>
                  <a:pt x="997417" y="4955935"/>
                  <a:pt x="997417" y="4955393"/>
                  <a:pt x="997417" y="4933221"/>
                </a:cubicBezTo>
                <a:close/>
                <a:moveTo>
                  <a:pt x="787230" y="4933221"/>
                </a:moveTo>
                <a:cubicBezTo>
                  <a:pt x="787243" y="4933221"/>
                  <a:pt x="787382" y="4933221"/>
                  <a:pt x="789091" y="4933221"/>
                </a:cubicBezTo>
                <a:lnTo>
                  <a:pt x="802118" y="4933221"/>
                </a:lnTo>
                <a:cubicBezTo>
                  <a:pt x="808885" y="4933221"/>
                  <a:pt x="813396" y="4937044"/>
                  <a:pt x="813396" y="4943790"/>
                </a:cubicBezTo>
                <a:cubicBezTo>
                  <a:pt x="813396" y="4950311"/>
                  <a:pt x="808885" y="4954134"/>
                  <a:pt x="802118" y="4954134"/>
                </a:cubicBezTo>
                <a:cubicBezTo>
                  <a:pt x="802105" y="4954134"/>
                  <a:pt x="801962" y="4954134"/>
                  <a:pt x="800257" y="4954134"/>
                </a:cubicBezTo>
                <a:lnTo>
                  <a:pt x="787230" y="4954134"/>
                </a:lnTo>
                <a:cubicBezTo>
                  <a:pt x="787230" y="4954109"/>
                  <a:pt x="787230" y="4953406"/>
                  <a:pt x="787230" y="4933221"/>
                </a:cubicBezTo>
                <a:close/>
                <a:moveTo>
                  <a:pt x="868627" y="4932743"/>
                </a:moveTo>
                <a:cubicBezTo>
                  <a:pt x="872000" y="4932743"/>
                  <a:pt x="875598" y="4934549"/>
                  <a:pt x="878297" y="4937032"/>
                </a:cubicBezTo>
                <a:cubicBezTo>
                  <a:pt x="881670" y="4940643"/>
                  <a:pt x="882344" y="4944255"/>
                  <a:pt x="882344" y="4955992"/>
                </a:cubicBezTo>
                <a:cubicBezTo>
                  <a:pt x="882344" y="4968181"/>
                  <a:pt x="881670" y="4972018"/>
                  <a:pt x="878297" y="4975630"/>
                </a:cubicBezTo>
                <a:cubicBezTo>
                  <a:pt x="875598" y="4978113"/>
                  <a:pt x="872000" y="4979918"/>
                  <a:pt x="868627" y="4979918"/>
                </a:cubicBezTo>
                <a:cubicBezTo>
                  <a:pt x="864804" y="4979918"/>
                  <a:pt x="861206" y="4978113"/>
                  <a:pt x="858508" y="4975630"/>
                </a:cubicBezTo>
                <a:cubicBezTo>
                  <a:pt x="855134" y="4972018"/>
                  <a:pt x="854460" y="4968181"/>
                  <a:pt x="854460" y="4955992"/>
                </a:cubicBezTo>
                <a:cubicBezTo>
                  <a:pt x="854460" y="4944255"/>
                  <a:pt x="855134" y="4940643"/>
                  <a:pt x="858508" y="4937032"/>
                </a:cubicBezTo>
                <a:cubicBezTo>
                  <a:pt x="861206" y="4934549"/>
                  <a:pt x="864804" y="4932743"/>
                  <a:pt x="868627" y="4932743"/>
                </a:cubicBezTo>
                <a:close/>
                <a:moveTo>
                  <a:pt x="991783" y="4927777"/>
                </a:moveTo>
                <a:cubicBezTo>
                  <a:pt x="991783" y="4927789"/>
                  <a:pt x="991783" y="4928606"/>
                  <a:pt x="991783" y="4984884"/>
                </a:cubicBezTo>
                <a:cubicBezTo>
                  <a:pt x="991793" y="4984884"/>
                  <a:pt x="992017" y="4984884"/>
                  <a:pt x="997423" y="4984884"/>
                </a:cubicBezTo>
                <a:cubicBezTo>
                  <a:pt x="997423" y="4984871"/>
                  <a:pt x="997423" y="4984326"/>
                  <a:pt x="997423" y="4961409"/>
                </a:cubicBezTo>
                <a:cubicBezTo>
                  <a:pt x="997434" y="4961409"/>
                  <a:pt x="997566" y="4961409"/>
                  <a:pt x="999341" y="4961409"/>
                </a:cubicBezTo>
                <a:lnTo>
                  <a:pt x="1012765" y="4961409"/>
                </a:lnTo>
                <a:cubicBezTo>
                  <a:pt x="1023143" y="4961409"/>
                  <a:pt x="1030363" y="4954638"/>
                  <a:pt x="1030363" y="4944255"/>
                </a:cubicBezTo>
                <a:cubicBezTo>
                  <a:pt x="1030363" y="4934549"/>
                  <a:pt x="1023143" y="4927777"/>
                  <a:pt x="1012765" y="4927777"/>
                </a:cubicBezTo>
                <a:cubicBezTo>
                  <a:pt x="1012755" y="4927777"/>
                  <a:pt x="1012300" y="4927777"/>
                  <a:pt x="991783" y="4927777"/>
                </a:cubicBezTo>
                <a:close/>
                <a:moveTo>
                  <a:pt x="918919" y="4927777"/>
                </a:moveTo>
                <a:cubicBezTo>
                  <a:pt x="918919" y="4927797"/>
                  <a:pt x="918919" y="4928648"/>
                  <a:pt x="918919" y="4965698"/>
                </a:cubicBezTo>
                <a:cubicBezTo>
                  <a:pt x="918919" y="4977436"/>
                  <a:pt x="927271" y="4984884"/>
                  <a:pt x="938782" y="4984884"/>
                </a:cubicBezTo>
                <a:cubicBezTo>
                  <a:pt x="950068" y="4984884"/>
                  <a:pt x="958645" y="4977436"/>
                  <a:pt x="958645" y="4965698"/>
                </a:cubicBezTo>
                <a:cubicBezTo>
                  <a:pt x="958645" y="4965679"/>
                  <a:pt x="958645" y="4964852"/>
                  <a:pt x="958645" y="4927777"/>
                </a:cubicBezTo>
                <a:cubicBezTo>
                  <a:pt x="958636" y="4927777"/>
                  <a:pt x="958561" y="4927777"/>
                  <a:pt x="957883" y="4927777"/>
                </a:cubicBezTo>
                <a:lnTo>
                  <a:pt x="952551" y="4927777"/>
                </a:lnTo>
                <a:cubicBezTo>
                  <a:pt x="952551" y="4927797"/>
                  <a:pt x="952551" y="4928631"/>
                  <a:pt x="952551" y="4965247"/>
                </a:cubicBezTo>
                <a:cubicBezTo>
                  <a:pt x="952551" y="4973824"/>
                  <a:pt x="947359" y="4979918"/>
                  <a:pt x="938782" y="4979918"/>
                </a:cubicBezTo>
                <a:cubicBezTo>
                  <a:pt x="930882" y="4979918"/>
                  <a:pt x="925013" y="4973824"/>
                  <a:pt x="925013" y="4965247"/>
                </a:cubicBezTo>
                <a:cubicBezTo>
                  <a:pt x="925013" y="4965222"/>
                  <a:pt x="925013" y="4964280"/>
                  <a:pt x="925013" y="4927777"/>
                </a:cubicBezTo>
                <a:cubicBezTo>
                  <a:pt x="925004" y="4927777"/>
                  <a:pt x="924927" y="4927777"/>
                  <a:pt x="924252" y="4927777"/>
                </a:cubicBezTo>
                <a:close/>
                <a:moveTo>
                  <a:pt x="868628" y="4927777"/>
                </a:moveTo>
                <a:cubicBezTo>
                  <a:pt x="862523" y="4927777"/>
                  <a:pt x="857775" y="4929583"/>
                  <a:pt x="853931" y="4933195"/>
                </a:cubicBezTo>
                <a:cubicBezTo>
                  <a:pt x="848730" y="4938837"/>
                  <a:pt x="848730" y="4944255"/>
                  <a:pt x="848730" y="4955992"/>
                </a:cubicBezTo>
                <a:cubicBezTo>
                  <a:pt x="848730" y="4968181"/>
                  <a:pt x="848730" y="4973824"/>
                  <a:pt x="853931" y="4979241"/>
                </a:cubicBezTo>
                <a:cubicBezTo>
                  <a:pt x="857775" y="4982853"/>
                  <a:pt x="862523" y="4984884"/>
                  <a:pt x="868628" y="4984884"/>
                </a:cubicBezTo>
                <a:cubicBezTo>
                  <a:pt x="873829" y="4984884"/>
                  <a:pt x="879029" y="4982853"/>
                  <a:pt x="882873" y="4979241"/>
                </a:cubicBezTo>
                <a:cubicBezTo>
                  <a:pt x="888074" y="4973824"/>
                  <a:pt x="888074" y="4968181"/>
                  <a:pt x="888074" y="4955992"/>
                </a:cubicBezTo>
                <a:cubicBezTo>
                  <a:pt x="888074" y="4944255"/>
                  <a:pt x="888074" y="4938837"/>
                  <a:pt x="882873" y="4933195"/>
                </a:cubicBezTo>
                <a:cubicBezTo>
                  <a:pt x="879029" y="4929583"/>
                  <a:pt x="873829" y="4927777"/>
                  <a:pt x="868628" y="4927777"/>
                </a:cubicBezTo>
                <a:close/>
                <a:moveTo>
                  <a:pt x="780832" y="4927777"/>
                </a:moveTo>
                <a:cubicBezTo>
                  <a:pt x="780832" y="4927789"/>
                  <a:pt x="780832" y="4928626"/>
                  <a:pt x="780832" y="4984884"/>
                </a:cubicBezTo>
                <a:cubicBezTo>
                  <a:pt x="780842" y="4984884"/>
                  <a:pt x="780922" y="4984884"/>
                  <a:pt x="781623" y="4984884"/>
                </a:cubicBezTo>
                <a:lnTo>
                  <a:pt x="787162" y="4984884"/>
                </a:lnTo>
                <a:cubicBezTo>
                  <a:pt x="787162" y="4984868"/>
                  <a:pt x="787162" y="4984247"/>
                  <a:pt x="787162" y="4959604"/>
                </a:cubicBezTo>
                <a:cubicBezTo>
                  <a:pt x="787175" y="4959604"/>
                  <a:pt x="787313" y="4959604"/>
                  <a:pt x="788886" y="4959604"/>
                </a:cubicBezTo>
                <a:lnTo>
                  <a:pt x="800952" y="4959604"/>
                </a:lnTo>
                <a:cubicBezTo>
                  <a:pt x="800965" y="4959631"/>
                  <a:pt x="801357" y="4960429"/>
                  <a:pt x="813385" y="4984884"/>
                </a:cubicBezTo>
                <a:cubicBezTo>
                  <a:pt x="813395" y="4984884"/>
                  <a:pt x="813480" y="4984884"/>
                  <a:pt x="814318" y="4984884"/>
                </a:cubicBezTo>
                <a:lnTo>
                  <a:pt x="820845" y="4984884"/>
                </a:lnTo>
                <a:cubicBezTo>
                  <a:pt x="820837" y="4984868"/>
                  <a:pt x="820506" y="4984241"/>
                  <a:pt x="807281" y="4959152"/>
                </a:cubicBezTo>
                <a:cubicBezTo>
                  <a:pt x="814515" y="4957121"/>
                  <a:pt x="819715" y="4952381"/>
                  <a:pt x="819715" y="4943803"/>
                </a:cubicBezTo>
                <a:cubicBezTo>
                  <a:pt x="819715" y="4933872"/>
                  <a:pt x="812933" y="4927777"/>
                  <a:pt x="802534" y="4927777"/>
                </a:cubicBezTo>
                <a:cubicBezTo>
                  <a:pt x="802518" y="4927777"/>
                  <a:pt x="801942" y="4927777"/>
                  <a:pt x="780832" y="4927777"/>
                </a:cubicBezTo>
                <a:close/>
                <a:moveTo>
                  <a:pt x="729646" y="4927777"/>
                </a:moveTo>
                <a:cubicBezTo>
                  <a:pt x="724003" y="4927777"/>
                  <a:pt x="718812" y="4929583"/>
                  <a:pt x="714749" y="4933195"/>
                </a:cubicBezTo>
                <a:cubicBezTo>
                  <a:pt x="709783" y="4938837"/>
                  <a:pt x="709783" y="4944255"/>
                  <a:pt x="709783" y="4955992"/>
                </a:cubicBezTo>
                <a:cubicBezTo>
                  <a:pt x="709783" y="4968181"/>
                  <a:pt x="709783" y="4973824"/>
                  <a:pt x="714749" y="4979241"/>
                </a:cubicBezTo>
                <a:cubicBezTo>
                  <a:pt x="718812" y="4982853"/>
                  <a:pt x="724003" y="4984884"/>
                  <a:pt x="729646" y="4984884"/>
                </a:cubicBezTo>
                <a:cubicBezTo>
                  <a:pt x="735289" y="4984884"/>
                  <a:pt x="740480" y="4982853"/>
                  <a:pt x="744543" y="4978564"/>
                </a:cubicBezTo>
                <a:lnTo>
                  <a:pt x="749509" y="4963892"/>
                </a:lnTo>
                <a:cubicBezTo>
                  <a:pt x="749509" y="4963881"/>
                  <a:pt x="749509" y="4963781"/>
                  <a:pt x="749509" y="4962735"/>
                </a:cubicBezTo>
                <a:lnTo>
                  <a:pt x="749509" y="4954638"/>
                </a:lnTo>
                <a:cubicBezTo>
                  <a:pt x="749498" y="4954638"/>
                  <a:pt x="749345" y="4954638"/>
                  <a:pt x="747026" y="4954638"/>
                </a:cubicBezTo>
                <a:lnTo>
                  <a:pt x="729646" y="4954638"/>
                </a:lnTo>
                <a:cubicBezTo>
                  <a:pt x="729646" y="4954645"/>
                  <a:pt x="729646" y="4954845"/>
                  <a:pt x="729646" y="4960281"/>
                </a:cubicBezTo>
                <a:cubicBezTo>
                  <a:pt x="729658" y="4960281"/>
                  <a:pt x="729792" y="4960281"/>
                  <a:pt x="731367" y="4960281"/>
                </a:cubicBezTo>
                <a:lnTo>
                  <a:pt x="743415" y="4960281"/>
                </a:lnTo>
                <a:cubicBezTo>
                  <a:pt x="743415" y="4968858"/>
                  <a:pt x="742738" y="4972018"/>
                  <a:pt x="740480" y="4974953"/>
                </a:cubicBezTo>
                <a:cubicBezTo>
                  <a:pt x="737546" y="4978113"/>
                  <a:pt x="733709" y="4979918"/>
                  <a:pt x="729646" y="4979918"/>
                </a:cubicBezTo>
                <a:cubicBezTo>
                  <a:pt x="725583" y="4979918"/>
                  <a:pt x="722197" y="4978113"/>
                  <a:pt x="719940" y="4975630"/>
                </a:cubicBezTo>
                <a:cubicBezTo>
                  <a:pt x="716555" y="4972018"/>
                  <a:pt x="715877" y="4968181"/>
                  <a:pt x="715877" y="4955992"/>
                </a:cubicBezTo>
                <a:cubicBezTo>
                  <a:pt x="715877" y="4944255"/>
                  <a:pt x="716555" y="4940643"/>
                  <a:pt x="719940" y="4937032"/>
                </a:cubicBezTo>
                <a:cubicBezTo>
                  <a:pt x="722197" y="4934549"/>
                  <a:pt x="725583" y="4932743"/>
                  <a:pt x="729646" y="4932743"/>
                </a:cubicBezTo>
                <a:cubicBezTo>
                  <a:pt x="736418" y="4932743"/>
                  <a:pt x="741609" y="4937483"/>
                  <a:pt x="743415" y="4944255"/>
                </a:cubicBezTo>
                <a:cubicBezTo>
                  <a:pt x="743425" y="4944255"/>
                  <a:pt x="743501" y="4944255"/>
                  <a:pt x="744177" y="4944255"/>
                </a:cubicBezTo>
                <a:lnTo>
                  <a:pt x="749509" y="4944255"/>
                </a:lnTo>
                <a:cubicBezTo>
                  <a:pt x="747929" y="4934549"/>
                  <a:pt x="740480" y="4927777"/>
                  <a:pt x="729646" y="4927777"/>
                </a:cubicBezTo>
                <a:close/>
                <a:moveTo>
                  <a:pt x="630617" y="4888529"/>
                </a:moveTo>
                <a:lnTo>
                  <a:pt x="630617" y="4892158"/>
                </a:lnTo>
                <a:lnTo>
                  <a:pt x="1102367" y="4892158"/>
                </a:lnTo>
                <a:lnTo>
                  <a:pt x="1102367" y="4888529"/>
                </a:lnTo>
                <a:close/>
                <a:moveTo>
                  <a:pt x="989777" y="4770305"/>
                </a:moveTo>
                <a:cubicBezTo>
                  <a:pt x="1003595" y="4770305"/>
                  <a:pt x="1014797" y="4781507"/>
                  <a:pt x="1014797" y="4795326"/>
                </a:cubicBezTo>
                <a:cubicBezTo>
                  <a:pt x="1014797" y="4809144"/>
                  <a:pt x="1003595" y="4820346"/>
                  <a:pt x="989777" y="4820346"/>
                </a:cubicBezTo>
                <a:cubicBezTo>
                  <a:pt x="975959" y="4820346"/>
                  <a:pt x="964757" y="4809144"/>
                  <a:pt x="964757" y="4795326"/>
                </a:cubicBezTo>
                <a:cubicBezTo>
                  <a:pt x="964757" y="4781507"/>
                  <a:pt x="975959" y="4770305"/>
                  <a:pt x="989777" y="4770305"/>
                </a:cubicBezTo>
                <a:close/>
                <a:moveTo>
                  <a:pt x="889598" y="4770305"/>
                </a:moveTo>
                <a:cubicBezTo>
                  <a:pt x="903364" y="4770305"/>
                  <a:pt x="915100" y="4782026"/>
                  <a:pt x="915100" y="4795550"/>
                </a:cubicBezTo>
                <a:cubicBezTo>
                  <a:pt x="915100" y="4809074"/>
                  <a:pt x="903364" y="4820345"/>
                  <a:pt x="889598" y="4820345"/>
                </a:cubicBezTo>
                <a:cubicBezTo>
                  <a:pt x="876283" y="4820345"/>
                  <a:pt x="864773" y="4809074"/>
                  <a:pt x="864773" y="4795550"/>
                </a:cubicBezTo>
                <a:cubicBezTo>
                  <a:pt x="864773" y="4782026"/>
                  <a:pt x="876283" y="4770305"/>
                  <a:pt x="889598" y="4770305"/>
                </a:cubicBezTo>
                <a:close/>
                <a:moveTo>
                  <a:pt x="755591" y="4770305"/>
                </a:moveTo>
                <a:cubicBezTo>
                  <a:pt x="769113" y="4770305"/>
                  <a:pt x="780832" y="4782026"/>
                  <a:pt x="780832" y="4795550"/>
                </a:cubicBezTo>
                <a:cubicBezTo>
                  <a:pt x="780832" y="4809074"/>
                  <a:pt x="769113" y="4820345"/>
                  <a:pt x="755591" y="4820345"/>
                </a:cubicBezTo>
                <a:cubicBezTo>
                  <a:pt x="741618" y="4820345"/>
                  <a:pt x="730124" y="4809074"/>
                  <a:pt x="730124" y="4795550"/>
                </a:cubicBezTo>
                <a:cubicBezTo>
                  <a:pt x="730124" y="4782026"/>
                  <a:pt x="741618" y="4770305"/>
                  <a:pt x="755591" y="4770305"/>
                </a:cubicBezTo>
                <a:close/>
                <a:moveTo>
                  <a:pt x="655112" y="4770305"/>
                </a:moveTo>
                <a:cubicBezTo>
                  <a:pt x="669114" y="4770305"/>
                  <a:pt x="680466" y="4781507"/>
                  <a:pt x="680466" y="4795326"/>
                </a:cubicBezTo>
                <a:cubicBezTo>
                  <a:pt x="680466" y="4809144"/>
                  <a:pt x="669114" y="4820346"/>
                  <a:pt x="655112" y="4820346"/>
                </a:cubicBezTo>
                <a:cubicBezTo>
                  <a:pt x="641109" y="4820346"/>
                  <a:pt x="629757" y="4809144"/>
                  <a:pt x="629757" y="4795326"/>
                </a:cubicBezTo>
                <a:cubicBezTo>
                  <a:pt x="629758" y="4781507"/>
                  <a:pt x="641109" y="4770305"/>
                  <a:pt x="655112" y="4770305"/>
                </a:cubicBezTo>
                <a:close/>
                <a:moveTo>
                  <a:pt x="813109" y="4751397"/>
                </a:moveTo>
                <a:lnTo>
                  <a:pt x="813109" y="4838871"/>
                </a:lnTo>
                <a:lnTo>
                  <a:pt x="834978" y="4838871"/>
                </a:lnTo>
                <a:lnTo>
                  <a:pt x="834978" y="4751397"/>
                </a:lnTo>
                <a:close/>
                <a:moveTo>
                  <a:pt x="1083157" y="4750442"/>
                </a:moveTo>
                <a:cubicBezTo>
                  <a:pt x="1060620" y="4750442"/>
                  <a:pt x="1047097" y="4762846"/>
                  <a:pt x="1047097" y="4778407"/>
                </a:cubicBezTo>
                <a:cubicBezTo>
                  <a:pt x="1047097" y="4787654"/>
                  <a:pt x="1051830" y="4795773"/>
                  <a:pt x="1059042" y="4799606"/>
                </a:cubicBezTo>
                <a:cubicBezTo>
                  <a:pt x="1064902" y="4802538"/>
                  <a:pt x="1072790" y="4804117"/>
                  <a:pt x="1082030" y="4805696"/>
                </a:cubicBezTo>
                <a:cubicBezTo>
                  <a:pt x="1091270" y="4807049"/>
                  <a:pt x="1099834" y="4807725"/>
                  <a:pt x="1100510" y="4814717"/>
                </a:cubicBezTo>
                <a:cubicBezTo>
                  <a:pt x="1100510" y="4819001"/>
                  <a:pt x="1095778" y="4824640"/>
                  <a:pt x="1086087" y="4824640"/>
                </a:cubicBezTo>
                <a:cubicBezTo>
                  <a:pt x="1071212" y="4824414"/>
                  <a:pt x="1067832" y="4816295"/>
                  <a:pt x="1067832" y="4810883"/>
                </a:cubicBezTo>
                <a:cubicBezTo>
                  <a:pt x="1067832" y="4810883"/>
                  <a:pt x="1067832" y="4810883"/>
                  <a:pt x="1045069" y="4810883"/>
                </a:cubicBezTo>
                <a:cubicBezTo>
                  <a:pt x="1045745" y="4828473"/>
                  <a:pt x="1060394" y="4840877"/>
                  <a:pt x="1084509" y="4840877"/>
                </a:cubicBezTo>
                <a:cubicBezTo>
                  <a:pt x="1106370" y="4840877"/>
                  <a:pt x="1123949" y="4832533"/>
                  <a:pt x="1123949" y="4810883"/>
                </a:cubicBezTo>
                <a:cubicBezTo>
                  <a:pt x="1123949" y="4798930"/>
                  <a:pt x="1115160" y="4790585"/>
                  <a:pt x="1101637" y="4787203"/>
                </a:cubicBezTo>
                <a:cubicBezTo>
                  <a:pt x="1087439" y="4783369"/>
                  <a:pt x="1069184" y="4784045"/>
                  <a:pt x="1069184" y="4775024"/>
                </a:cubicBezTo>
                <a:cubicBezTo>
                  <a:pt x="1069860" y="4768935"/>
                  <a:pt x="1075720" y="4767131"/>
                  <a:pt x="1084284" y="4767131"/>
                </a:cubicBezTo>
                <a:cubicBezTo>
                  <a:pt x="1097355" y="4767131"/>
                  <a:pt x="1098257" y="4774348"/>
                  <a:pt x="1098482" y="4779084"/>
                </a:cubicBezTo>
                <a:cubicBezTo>
                  <a:pt x="1098482" y="4779084"/>
                  <a:pt x="1098482" y="4779084"/>
                  <a:pt x="1120343" y="4779084"/>
                </a:cubicBezTo>
                <a:cubicBezTo>
                  <a:pt x="1118991" y="4761944"/>
                  <a:pt x="1105018" y="4750442"/>
                  <a:pt x="1083157" y="4750442"/>
                </a:cubicBezTo>
                <a:close/>
                <a:moveTo>
                  <a:pt x="989096" y="4750442"/>
                </a:moveTo>
                <a:cubicBezTo>
                  <a:pt x="964279" y="4750442"/>
                  <a:pt x="943748" y="4770288"/>
                  <a:pt x="943748" y="4795547"/>
                </a:cubicBezTo>
                <a:cubicBezTo>
                  <a:pt x="943748" y="4820355"/>
                  <a:pt x="964279" y="4840877"/>
                  <a:pt x="989096" y="4840877"/>
                </a:cubicBezTo>
                <a:cubicBezTo>
                  <a:pt x="999023" y="4840877"/>
                  <a:pt x="1007597" y="4837945"/>
                  <a:pt x="1014816" y="4832984"/>
                </a:cubicBezTo>
                <a:cubicBezTo>
                  <a:pt x="1014816" y="4832988"/>
                  <a:pt x="1014816" y="4833040"/>
                  <a:pt x="1014816" y="4833717"/>
                </a:cubicBezTo>
                <a:lnTo>
                  <a:pt x="1014816" y="4838848"/>
                </a:lnTo>
                <a:cubicBezTo>
                  <a:pt x="1014822" y="4838848"/>
                  <a:pt x="1015174" y="4838848"/>
                  <a:pt x="1036475" y="4838848"/>
                </a:cubicBezTo>
                <a:cubicBezTo>
                  <a:pt x="1036475" y="4838836"/>
                  <a:pt x="1036475" y="4837839"/>
                  <a:pt x="1036475" y="4751344"/>
                </a:cubicBezTo>
                <a:cubicBezTo>
                  <a:pt x="1036470" y="4751344"/>
                  <a:pt x="1036150" y="4751344"/>
                  <a:pt x="1014816" y="4751344"/>
                </a:cubicBezTo>
                <a:cubicBezTo>
                  <a:pt x="1014816" y="4751347"/>
                  <a:pt x="1014816" y="4751391"/>
                  <a:pt x="1014816" y="4752190"/>
                </a:cubicBezTo>
                <a:lnTo>
                  <a:pt x="1014816" y="4758110"/>
                </a:lnTo>
                <a:cubicBezTo>
                  <a:pt x="1007597" y="4752923"/>
                  <a:pt x="998572" y="4750442"/>
                  <a:pt x="989096" y="4750442"/>
                </a:cubicBezTo>
                <a:close/>
                <a:moveTo>
                  <a:pt x="654287" y="4750442"/>
                </a:moveTo>
                <a:cubicBezTo>
                  <a:pt x="629470" y="4750442"/>
                  <a:pt x="608939" y="4770288"/>
                  <a:pt x="608939" y="4795547"/>
                </a:cubicBezTo>
                <a:cubicBezTo>
                  <a:pt x="608939" y="4820355"/>
                  <a:pt x="629470" y="4840877"/>
                  <a:pt x="654287" y="4840877"/>
                </a:cubicBezTo>
                <a:cubicBezTo>
                  <a:pt x="664214" y="4840877"/>
                  <a:pt x="673013" y="4837945"/>
                  <a:pt x="680458" y="4832984"/>
                </a:cubicBezTo>
                <a:cubicBezTo>
                  <a:pt x="680458" y="4832992"/>
                  <a:pt x="680458" y="4833059"/>
                  <a:pt x="680458" y="4833717"/>
                </a:cubicBezTo>
                <a:lnTo>
                  <a:pt x="680458" y="4838848"/>
                </a:lnTo>
                <a:cubicBezTo>
                  <a:pt x="680469" y="4838848"/>
                  <a:pt x="680933" y="4838848"/>
                  <a:pt x="701666" y="4838848"/>
                </a:cubicBezTo>
                <a:cubicBezTo>
                  <a:pt x="701666" y="4838821"/>
                  <a:pt x="701666" y="4837320"/>
                  <a:pt x="701666" y="4751344"/>
                </a:cubicBezTo>
                <a:cubicBezTo>
                  <a:pt x="701653" y="4751344"/>
                  <a:pt x="701146" y="4751344"/>
                  <a:pt x="680458" y="4751344"/>
                </a:cubicBezTo>
                <a:cubicBezTo>
                  <a:pt x="680458" y="4751352"/>
                  <a:pt x="680458" y="4751428"/>
                  <a:pt x="680458" y="4752190"/>
                </a:cubicBezTo>
                <a:lnTo>
                  <a:pt x="680458" y="4758110"/>
                </a:lnTo>
                <a:cubicBezTo>
                  <a:pt x="672788" y="4752923"/>
                  <a:pt x="663763" y="4750442"/>
                  <a:pt x="654287" y="4750442"/>
                </a:cubicBezTo>
                <a:close/>
                <a:moveTo>
                  <a:pt x="1113368" y="4741630"/>
                </a:moveTo>
                <a:lnTo>
                  <a:pt x="1114972" y="4748437"/>
                </a:lnTo>
                <a:cubicBezTo>
                  <a:pt x="1113598" y="4748437"/>
                  <a:pt x="1112311" y="4748060"/>
                  <a:pt x="1112238" y="4745668"/>
                </a:cubicBezTo>
                <a:close/>
                <a:moveTo>
                  <a:pt x="1113349" y="4737169"/>
                </a:moveTo>
                <a:cubicBezTo>
                  <a:pt x="1116297" y="4737169"/>
                  <a:pt x="1116978" y="4737837"/>
                  <a:pt x="1116978" y="4738951"/>
                </a:cubicBezTo>
                <a:cubicBezTo>
                  <a:pt x="1116978" y="4739842"/>
                  <a:pt x="1116297" y="4740511"/>
                  <a:pt x="1115163" y="4740511"/>
                </a:cubicBezTo>
                <a:close/>
                <a:moveTo>
                  <a:pt x="1112012" y="4736347"/>
                </a:moveTo>
                <a:cubicBezTo>
                  <a:pt x="1112012" y="4736528"/>
                  <a:pt x="1112012" y="4736810"/>
                  <a:pt x="1112012" y="4737250"/>
                </a:cubicBezTo>
                <a:lnTo>
                  <a:pt x="1112012" y="4745439"/>
                </a:lnTo>
                <a:lnTo>
                  <a:pt x="1107524" y="4740893"/>
                </a:lnTo>
                <a:cubicBezTo>
                  <a:pt x="1107524" y="4738274"/>
                  <a:pt x="1108841" y="4735968"/>
                  <a:pt x="1112012" y="4736347"/>
                </a:cubicBezTo>
                <a:close/>
                <a:moveTo>
                  <a:pt x="1114972" y="4733349"/>
                </a:moveTo>
                <a:cubicBezTo>
                  <a:pt x="1119086" y="4733349"/>
                  <a:pt x="1122421" y="4736726"/>
                  <a:pt x="1122421" y="4740893"/>
                </a:cubicBezTo>
                <a:cubicBezTo>
                  <a:pt x="1122421" y="4743185"/>
                  <a:pt x="1121412" y="4745239"/>
                  <a:pt x="1118389" y="4744977"/>
                </a:cubicBezTo>
                <a:lnTo>
                  <a:pt x="1116306" y="4741406"/>
                </a:lnTo>
                <a:cubicBezTo>
                  <a:pt x="1117662" y="4741182"/>
                  <a:pt x="1118340" y="4740284"/>
                  <a:pt x="1118340" y="4738939"/>
                </a:cubicBezTo>
                <a:cubicBezTo>
                  <a:pt x="1118340" y="4737144"/>
                  <a:pt x="1116984" y="4736023"/>
                  <a:pt x="1115402" y="4736023"/>
                </a:cubicBezTo>
                <a:close/>
                <a:moveTo>
                  <a:pt x="1114829" y="4731916"/>
                </a:moveTo>
                <a:cubicBezTo>
                  <a:pt x="1109898" y="4731916"/>
                  <a:pt x="1105900" y="4735914"/>
                  <a:pt x="1105900" y="4740845"/>
                </a:cubicBezTo>
                <a:cubicBezTo>
                  <a:pt x="1105900" y="4745777"/>
                  <a:pt x="1109898" y="4749774"/>
                  <a:pt x="1114829" y="4749774"/>
                </a:cubicBezTo>
                <a:cubicBezTo>
                  <a:pt x="1119760" y="4749774"/>
                  <a:pt x="1123758" y="4745777"/>
                  <a:pt x="1123758" y="4740845"/>
                </a:cubicBezTo>
                <a:cubicBezTo>
                  <a:pt x="1123758" y="4735914"/>
                  <a:pt x="1119760" y="4731916"/>
                  <a:pt x="1114829" y="4731916"/>
                </a:cubicBezTo>
                <a:close/>
                <a:moveTo>
                  <a:pt x="915066" y="4721602"/>
                </a:moveTo>
                <a:cubicBezTo>
                  <a:pt x="915066" y="4721614"/>
                  <a:pt x="915066" y="4722255"/>
                  <a:pt x="915066" y="4758128"/>
                </a:cubicBezTo>
                <a:cubicBezTo>
                  <a:pt x="907398" y="4752943"/>
                  <a:pt x="898828" y="4750462"/>
                  <a:pt x="888904" y="4750462"/>
                </a:cubicBezTo>
                <a:cubicBezTo>
                  <a:pt x="864096" y="4750462"/>
                  <a:pt x="843573" y="4770304"/>
                  <a:pt x="843573" y="4795557"/>
                </a:cubicBezTo>
                <a:cubicBezTo>
                  <a:pt x="843573" y="4820358"/>
                  <a:pt x="864096" y="4840876"/>
                  <a:pt x="888904" y="4840876"/>
                </a:cubicBezTo>
                <a:cubicBezTo>
                  <a:pt x="898828" y="4840876"/>
                  <a:pt x="907849" y="4837945"/>
                  <a:pt x="915066" y="4832985"/>
                </a:cubicBezTo>
                <a:cubicBezTo>
                  <a:pt x="915066" y="4832990"/>
                  <a:pt x="915066" y="4833048"/>
                  <a:pt x="915066" y="4833718"/>
                </a:cubicBezTo>
                <a:lnTo>
                  <a:pt x="915066" y="4838847"/>
                </a:lnTo>
                <a:cubicBezTo>
                  <a:pt x="915073" y="4838847"/>
                  <a:pt x="915470" y="4838847"/>
                  <a:pt x="936491" y="4838847"/>
                </a:cubicBezTo>
                <a:cubicBezTo>
                  <a:pt x="936491" y="4838840"/>
                  <a:pt x="936491" y="4837894"/>
                  <a:pt x="936491" y="4721602"/>
                </a:cubicBezTo>
                <a:cubicBezTo>
                  <a:pt x="936485" y="4721602"/>
                  <a:pt x="936120" y="4721602"/>
                  <a:pt x="915066" y="4721602"/>
                </a:cubicBezTo>
                <a:close/>
                <a:moveTo>
                  <a:pt x="813109" y="4721602"/>
                </a:moveTo>
                <a:lnTo>
                  <a:pt x="813109" y="4743184"/>
                </a:lnTo>
                <a:lnTo>
                  <a:pt x="834978" y="4743184"/>
                </a:lnTo>
                <a:lnTo>
                  <a:pt x="834978" y="4721602"/>
                </a:lnTo>
                <a:close/>
                <a:moveTo>
                  <a:pt x="780867" y="4721602"/>
                </a:moveTo>
                <a:cubicBezTo>
                  <a:pt x="780867" y="4721617"/>
                  <a:pt x="780867" y="4722346"/>
                  <a:pt x="780867" y="4758128"/>
                </a:cubicBezTo>
                <a:cubicBezTo>
                  <a:pt x="773202" y="4752943"/>
                  <a:pt x="764635" y="4750462"/>
                  <a:pt x="755166" y="4750462"/>
                </a:cubicBezTo>
                <a:cubicBezTo>
                  <a:pt x="729917" y="4750462"/>
                  <a:pt x="709401" y="4770304"/>
                  <a:pt x="709401" y="4795557"/>
                </a:cubicBezTo>
                <a:cubicBezTo>
                  <a:pt x="709401" y="4820358"/>
                  <a:pt x="729917" y="4840876"/>
                  <a:pt x="755166" y="4840876"/>
                </a:cubicBezTo>
                <a:cubicBezTo>
                  <a:pt x="764635" y="4840876"/>
                  <a:pt x="773202" y="4837945"/>
                  <a:pt x="780867" y="4832985"/>
                </a:cubicBezTo>
                <a:cubicBezTo>
                  <a:pt x="780867" y="4832992"/>
                  <a:pt x="780867" y="4833055"/>
                  <a:pt x="780867" y="4833718"/>
                </a:cubicBezTo>
                <a:lnTo>
                  <a:pt x="780867" y="4838847"/>
                </a:lnTo>
                <a:cubicBezTo>
                  <a:pt x="780879" y="4838847"/>
                  <a:pt x="781376" y="4838847"/>
                  <a:pt x="802510" y="4838847"/>
                </a:cubicBezTo>
                <a:cubicBezTo>
                  <a:pt x="802510" y="4838838"/>
                  <a:pt x="802510" y="4837781"/>
                  <a:pt x="802510" y="4721602"/>
                </a:cubicBezTo>
                <a:cubicBezTo>
                  <a:pt x="802501" y="4721602"/>
                  <a:pt x="802071" y="4721602"/>
                  <a:pt x="780867" y="472160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grpSp>
        <p:nvGrpSpPr>
          <p:cNvPr id="64" name="Group 63"/>
          <p:cNvGrpSpPr/>
          <p:nvPr userDrawn="1"/>
        </p:nvGrpSpPr>
        <p:grpSpPr bwMode="gray">
          <a:xfrm>
            <a:off x="608940" y="4721602"/>
            <a:ext cx="515010" cy="263282"/>
            <a:chOff x="-8745538" y="379413"/>
            <a:chExt cx="8561388" cy="4376737"/>
          </a:xfrm>
          <a:solidFill>
            <a:schemeClr val="bg1"/>
          </a:solidFill>
        </p:grpSpPr>
        <p:sp>
          <p:nvSpPr>
            <p:cNvPr id="65" name="Freeform 6"/>
            <p:cNvSpPr>
              <a:spLocks/>
            </p:cNvSpPr>
            <p:nvPr userDrawn="1"/>
          </p:nvSpPr>
          <p:spPr bwMode="gray">
            <a:xfrm>
              <a:off x="-8385169" y="3154368"/>
              <a:ext cx="7842245" cy="60328"/>
            </a:xfrm>
            <a:custGeom>
              <a:avLst/>
              <a:gdLst>
                <a:gd name="T0" fmla="*/ 4940 w 4940"/>
                <a:gd name="T1" fmla="*/ 38 h 38"/>
                <a:gd name="T2" fmla="*/ 0 w 4940"/>
                <a:gd name="T3" fmla="*/ 38 h 38"/>
                <a:gd name="T4" fmla="*/ 0 w 4940"/>
                <a:gd name="T5" fmla="*/ 0 h 38"/>
                <a:gd name="T6" fmla="*/ 4940 w 4940"/>
                <a:gd name="T7" fmla="*/ 0 h 38"/>
                <a:gd name="T8" fmla="*/ 4940 w 4940"/>
                <a:gd name="T9" fmla="*/ 38 h 38"/>
                <a:gd name="T10" fmla="*/ 4940 w 49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0" h="38">
                  <a:moveTo>
                    <a:pt x="49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940" y="0"/>
                  </a:lnTo>
                  <a:lnTo>
                    <a:pt x="4940" y="38"/>
                  </a:lnTo>
                  <a:lnTo>
                    <a:pt x="4940" y="38"/>
                  </a:ln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6" name="Freeform 7"/>
            <p:cNvSpPr>
              <a:spLocks/>
            </p:cNvSpPr>
            <p:nvPr userDrawn="1"/>
          </p:nvSpPr>
          <p:spPr bwMode="gray">
            <a:xfrm>
              <a:off x="-7069138" y="3806825"/>
              <a:ext cx="660400" cy="949325"/>
            </a:xfrm>
            <a:custGeom>
              <a:avLst/>
              <a:gdLst>
                <a:gd name="T0" fmla="*/ 154 w 176"/>
                <a:gd name="T1" fmla="*/ 225 h 253"/>
                <a:gd name="T2" fmla="*/ 88 w 176"/>
                <a:gd name="T3" fmla="*/ 253 h 253"/>
                <a:gd name="T4" fmla="*/ 22 w 176"/>
                <a:gd name="T5" fmla="*/ 228 h 253"/>
                <a:gd name="T6" fmla="*/ 0 w 176"/>
                <a:gd name="T7" fmla="*/ 125 h 253"/>
                <a:gd name="T8" fmla="*/ 22 w 176"/>
                <a:gd name="T9" fmla="*/ 24 h 253"/>
                <a:gd name="T10" fmla="*/ 88 w 176"/>
                <a:gd name="T11" fmla="*/ 0 h 253"/>
                <a:gd name="T12" fmla="*/ 176 w 176"/>
                <a:gd name="T13" fmla="*/ 73 h 253"/>
                <a:gd name="T14" fmla="*/ 149 w 176"/>
                <a:gd name="T15" fmla="*/ 73 h 253"/>
                <a:gd name="T16" fmla="*/ 88 w 176"/>
                <a:gd name="T17" fmla="*/ 22 h 253"/>
                <a:gd name="T18" fmla="*/ 45 w 176"/>
                <a:gd name="T19" fmla="*/ 41 h 253"/>
                <a:gd name="T20" fmla="*/ 27 w 176"/>
                <a:gd name="T21" fmla="*/ 125 h 253"/>
                <a:gd name="T22" fmla="*/ 45 w 176"/>
                <a:gd name="T23" fmla="*/ 212 h 253"/>
                <a:gd name="T24" fmla="*/ 88 w 176"/>
                <a:gd name="T25" fmla="*/ 231 h 253"/>
                <a:gd name="T26" fmla="*/ 136 w 176"/>
                <a:gd name="T27" fmla="*/ 209 h 253"/>
                <a:gd name="T28" fmla="*/ 149 w 176"/>
                <a:gd name="T29" fmla="*/ 163 h 253"/>
                <a:gd name="T30" fmla="*/ 149 w 176"/>
                <a:gd name="T31" fmla="*/ 144 h 253"/>
                <a:gd name="T32" fmla="*/ 88 w 176"/>
                <a:gd name="T33" fmla="*/ 144 h 253"/>
                <a:gd name="T34" fmla="*/ 88 w 176"/>
                <a:gd name="T35" fmla="*/ 119 h 253"/>
                <a:gd name="T36" fmla="*/ 176 w 176"/>
                <a:gd name="T37" fmla="*/ 119 h 253"/>
                <a:gd name="T38" fmla="*/ 176 w 176"/>
                <a:gd name="T39" fmla="*/ 160 h 253"/>
                <a:gd name="T40" fmla="*/ 154 w 176"/>
                <a:gd name="T41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253">
                  <a:moveTo>
                    <a:pt x="154" y="225"/>
                  </a:moveTo>
                  <a:cubicBezTo>
                    <a:pt x="136" y="244"/>
                    <a:pt x="113" y="253"/>
                    <a:pt x="88" y="253"/>
                  </a:cubicBezTo>
                  <a:cubicBezTo>
                    <a:pt x="63" y="253"/>
                    <a:pt x="40" y="244"/>
                    <a:pt x="22" y="228"/>
                  </a:cubicBezTo>
                  <a:cubicBezTo>
                    <a:pt x="0" y="204"/>
                    <a:pt x="0" y="179"/>
                    <a:pt x="0" y="125"/>
                  </a:cubicBezTo>
                  <a:cubicBezTo>
                    <a:pt x="0" y="73"/>
                    <a:pt x="0" y="49"/>
                    <a:pt x="22" y="24"/>
                  </a:cubicBezTo>
                  <a:cubicBezTo>
                    <a:pt x="40" y="8"/>
                    <a:pt x="63" y="0"/>
                    <a:pt x="88" y="0"/>
                  </a:cubicBezTo>
                  <a:cubicBezTo>
                    <a:pt x="136" y="0"/>
                    <a:pt x="169" y="30"/>
                    <a:pt x="17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1" y="43"/>
                    <a:pt x="118" y="22"/>
                    <a:pt x="88" y="22"/>
                  </a:cubicBezTo>
                  <a:cubicBezTo>
                    <a:pt x="70" y="22"/>
                    <a:pt x="55" y="30"/>
                    <a:pt x="45" y="41"/>
                  </a:cubicBezTo>
                  <a:cubicBezTo>
                    <a:pt x="30" y="57"/>
                    <a:pt x="27" y="73"/>
                    <a:pt x="27" y="125"/>
                  </a:cubicBezTo>
                  <a:cubicBezTo>
                    <a:pt x="27" y="179"/>
                    <a:pt x="30" y="196"/>
                    <a:pt x="45" y="212"/>
                  </a:cubicBezTo>
                  <a:cubicBezTo>
                    <a:pt x="55" y="223"/>
                    <a:pt x="70" y="231"/>
                    <a:pt x="88" y="231"/>
                  </a:cubicBezTo>
                  <a:cubicBezTo>
                    <a:pt x="106" y="231"/>
                    <a:pt x="123" y="223"/>
                    <a:pt x="136" y="209"/>
                  </a:cubicBezTo>
                  <a:cubicBezTo>
                    <a:pt x="146" y="196"/>
                    <a:pt x="149" y="182"/>
                    <a:pt x="149" y="163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90"/>
                    <a:pt x="171" y="209"/>
                    <a:pt x="154" y="225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7" name="Freeform 8"/>
            <p:cNvSpPr>
              <a:spLocks/>
            </p:cNvSpPr>
            <p:nvPr userDrawn="1"/>
          </p:nvSpPr>
          <p:spPr bwMode="gray">
            <a:xfrm>
              <a:off x="-5888038" y="3806825"/>
              <a:ext cx="665163" cy="949325"/>
            </a:xfrm>
            <a:custGeom>
              <a:avLst/>
              <a:gdLst/>
              <a:ahLst/>
              <a:cxnLst/>
              <a:rect l="l" t="t" r="r" b="b"/>
              <a:pathLst>
                <a:path w="665163" h="949325">
                  <a:moveTo>
                    <a:pt x="106363" y="90488"/>
                  </a:moveTo>
                  <a:cubicBezTo>
                    <a:pt x="106363" y="438150"/>
                    <a:pt x="106363" y="438150"/>
                    <a:pt x="106363" y="438150"/>
                  </a:cubicBezTo>
                  <a:cubicBezTo>
                    <a:pt x="353849" y="438150"/>
                    <a:pt x="353849" y="438150"/>
                    <a:pt x="353849" y="438150"/>
                  </a:cubicBezTo>
                  <a:cubicBezTo>
                    <a:pt x="466343" y="438150"/>
                    <a:pt x="541338" y="374599"/>
                    <a:pt x="541338" y="266188"/>
                  </a:cubicBezTo>
                  <a:cubicBezTo>
                    <a:pt x="541338" y="154039"/>
                    <a:pt x="466343" y="90488"/>
                    <a:pt x="353849" y="90488"/>
                  </a:cubicBezTo>
                  <a:cubicBezTo>
                    <a:pt x="106363" y="90488"/>
                    <a:pt x="106363" y="90488"/>
                    <a:pt x="106363" y="90488"/>
                  </a:cubicBezTo>
                  <a:close/>
                  <a:moveTo>
                    <a:pt x="0" y="0"/>
                  </a:moveTo>
                  <a:cubicBezTo>
                    <a:pt x="360767" y="0"/>
                    <a:pt x="360767" y="0"/>
                    <a:pt x="360767" y="0"/>
                  </a:cubicBezTo>
                  <a:cubicBezTo>
                    <a:pt x="533634" y="0"/>
                    <a:pt x="646373" y="101311"/>
                    <a:pt x="646373" y="266412"/>
                  </a:cubicBezTo>
                  <a:cubicBezTo>
                    <a:pt x="646373" y="408998"/>
                    <a:pt x="559940" y="487796"/>
                    <a:pt x="439684" y="521566"/>
                  </a:cubicBezTo>
                  <a:cubicBezTo>
                    <a:pt x="665163" y="949325"/>
                    <a:pt x="665163" y="949325"/>
                    <a:pt x="665163" y="949325"/>
                  </a:cubicBezTo>
                  <a:cubicBezTo>
                    <a:pt x="541150" y="949325"/>
                    <a:pt x="541150" y="949325"/>
                    <a:pt x="541150" y="949325"/>
                  </a:cubicBezTo>
                  <a:cubicBezTo>
                    <a:pt x="334461" y="529071"/>
                    <a:pt x="334461" y="529071"/>
                    <a:pt x="334461" y="529071"/>
                  </a:cubicBezTo>
                  <a:cubicBezTo>
                    <a:pt x="105224" y="529071"/>
                    <a:pt x="105224" y="529071"/>
                    <a:pt x="105224" y="529071"/>
                  </a:cubicBezTo>
                  <a:cubicBezTo>
                    <a:pt x="105224" y="949325"/>
                    <a:pt x="105224" y="949325"/>
                    <a:pt x="105224" y="949325"/>
                  </a:cubicBezTo>
                  <a:cubicBezTo>
                    <a:pt x="0" y="949325"/>
                    <a:pt x="0" y="949325"/>
                    <a:pt x="0" y="94932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gray">
            <a:xfrm>
              <a:off x="-4759325" y="3806825"/>
              <a:ext cx="654050" cy="949325"/>
            </a:xfrm>
            <a:custGeom>
              <a:avLst/>
              <a:gdLst/>
              <a:ahLst/>
              <a:cxnLst/>
              <a:rect l="l" t="t" r="r" b="b"/>
              <a:pathLst>
                <a:path w="654050" h="949325">
                  <a:moveTo>
                    <a:pt x="330764" y="82550"/>
                  </a:moveTo>
                  <a:cubicBezTo>
                    <a:pt x="267212" y="82550"/>
                    <a:pt x="207399" y="112568"/>
                    <a:pt x="162540" y="153843"/>
                  </a:cubicBezTo>
                  <a:cubicBezTo>
                    <a:pt x="106465" y="213880"/>
                    <a:pt x="95250" y="273916"/>
                    <a:pt x="95250" y="469034"/>
                  </a:cubicBezTo>
                  <a:cubicBezTo>
                    <a:pt x="95250" y="671657"/>
                    <a:pt x="106465" y="735446"/>
                    <a:pt x="162540" y="795482"/>
                  </a:cubicBezTo>
                  <a:cubicBezTo>
                    <a:pt x="207399" y="836757"/>
                    <a:pt x="267212" y="866775"/>
                    <a:pt x="330764" y="866775"/>
                  </a:cubicBezTo>
                  <a:cubicBezTo>
                    <a:pt x="386838" y="866775"/>
                    <a:pt x="446651" y="836757"/>
                    <a:pt x="491511" y="795482"/>
                  </a:cubicBezTo>
                  <a:cubicBezTo>
                    <a:pt x="547585" y="735446"/>
                    <a:pt x="558800" y="671657"/>
                    <a:pt x="558800" y="469034"/>
                  </a:cubicBezTo>
                  <a:cubicBezTo>
                    <a:pt x="558800" y="273916"/>
                    <a:pt x="547585" y="213880"/>
                    <a:pt x="491511" y="153843"/>
                  </a:cubicBezTo>
                  <a:cubicBezTo>
                    <a:pt x="446651" y="112568"/>
                    <a:pt x="386838" y="82550"/>
                    <a:pt x="330764" y="82550"/>
                  </a:cubicBezTo>
                  <a:close/>
                  <a:moveTo>
                    <a:pt x="330784" y="0"/>
                  </a:moveTo>
                  <a:cubicBezTo>
                    <a:pt x="417239" y="0"/>
                    <a:pt x="503694" y="30018"/>
                    <a:pt x="567595" y="90055"/>
                  </a:cubicBezTo>
                  <a:cubicBezTo>
                    <a:pt x="654050" y="183861"/>
                    <a:pt x="654050" y="273916"/>
                    <a:pt x="654050" y="469034"/>
                  </a:cubicBezTo>
                  <a:cubicBezTo>
                    <a:pt x="654050" y="671657"/>
                    <a:pt x="654050" y="765464"/>
                    <a:pt x="567595" y="855518"/>
                  </a:cubicBezTo>
                  <a:cubicBezTo>
                    <a:pt x="503694" y="915555"/>
                    <a:pt x="417239" y="949325"/>
                    <a:pt x="330784" y="949325"/>
                  </a:cubicBezTo>
                  <a:cubicBezTo>
                    <a:pt x="229294" y="949325"/>
                    <a:pt x="150357" y="915555"/>
                    <a:pt x="86455" y="855518"/>
                  </a:cubicBezTo>
                  <a:cubicBezTo>
                    <a:pt x="0" y="765464"/>
                    <a:pt x="0" y="671657"/>
                    <a:pt x="0" y="469034"/>
                  </a:cubicBezTo>
                  <a:cubicBezTo>
                    <a:pt x="0" y="273916"/>
                    <a:pt x="0" y="183861"/>
                    <a:pt x="86455" y="90055"/>
                  </a:cubicBezTo>
                  <a:cubicBezTo>
                    <a:pt x="150357" y="30018"/>
                    <a:pt x="229294" y="0"/>
                    <a:pt x="330784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gray">
            <a:xfrm>
              <a:off x="-3592513" y="3806825"/>
              <a:ext cx="660400" cy="949325"/>
            </a:xfrm>
            <a:custGeom>
              <a:avLst/>
              <a:gdLst>
                <a:gd name="T0" fmla="*/ 88 w 176"/>
                <a:gd name="T1" fmla="*/ 253 h 253"/>
                <a:gd name="T2" fmla="*/ 0 w 176"/>
                <a:gd name="T3" fmla="*/ 168 h 253"/>
                <a:gd name="T4" fmla="*/ 0 w 176"/>
                <a:gd name="T5" fmla="*/ 0 h 253"/>
                <a:gd name="T6" fmla="*/ 27 w 176"/>
                <a:gd name="T7" fmla="*/ 0 h 253"/>
                <a:gd name="T8" fmla="*/ 27 w 176"/>
                <a:gd name="T9" fmla="*/ 166 h 253"/>
                <a:gd name="T10" fmla="*/ 88 w 176"/>
                <a:gd name="T11" fmla="*/ 231 h 253"/>
                <a:gd name="T12" fmla="*/ 149 w 176"/>
                <a:gd name="T13" fmla="*/ 166 h 253"/>
                <a:gd name="T14" fmla="*/ 149 w 176"/>
                <a:gd name="T15" fmla="*/ 0 h 253"/>
                <a:gd name="T16" fmla="*/ 176 w 176"/>
                <a:gd name="T17" fmla="*/ 0 h 253"/>
                <a:gd name="T18" fmla="*/ 176 w 176"/>
                <a:gd name="T19" fmla="*/ 168 h 253"/>
                <a:gd name="T20" fmla="*/ 88 w 17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53">
                  <a:moveTo>
                    <a:pt x="88" y="253"/>
                  </a:moveTo>
                  <a:cubicBezTo>
                    <a:pt x="37" y="253"/>
                    <a:pt x="0" y="220"/>
                    <a:pt x="0" y="1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204"/>
                    <a:pt x="53" y="231"/>
                    <a:pt x="88" y="231"/>
                  </a:cubicBezTo>
                  <a:cubicBezTo>
                    <a:pt x="126" y="231"/>
                    <a:pt x="149" y="204"/>
                    <a:pt x="149" y="16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220"/>
                    <a:pt x="138" y="253"/>
                    <a:pt x="88" y="253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-2381250" y="3806825"/>
              <a:ext cx="641350" cy="949325"/>
            </a:xfrm>
            <a:custGeom>
              <a:avLst/>
              <a:gdLst/>
              <a:ahLst/>
              <a:cxnLst/>
              <a:rect l="l" t="t" r="r" b="b"/>
              <a:pathLst>
                <a:path w="641350" h="949325">
                  <a:moveTo>
                    <a:pt x="93662" y="90488"/>
                  </a:moveTo>
                  <a:cubicBezTo>
                    <a:pt x="93662" y="468313"/>
                    <a:pt x="93662" y="468313"/>
                    <a:pt x="93662" y="468313"/>
                  </a:cubicBezTo>
                  <a:cubicBezTo>
                    <a:pt x="341072" y="468313"/>
                    <a:pt x="341072" y="468313"/>
                    <a:pt x="341072" y="468313"/>
                  </a:cubicBezTo>
                  <a:cubicBezTo>
                    <a:pt x="453531" y="468313"/>
                    <a:pt x="539750" y="408460"/>
                    <a:pt x="539750" y="273789"/>
                  </a:cubicBezTo>
                  <a:cubicBezTo>
                    <a:pt x="539750" y="154082"/>
                    <a:pt x="453531" y="90488"/>
                    <a:pt x="341072" y="90488"/>
                  </a:cubicBezTo>
                  <a:cubicBezTo>
                    <a:pt x="93662" y="90488"/>
                    <a:pt x="93662" y="90488"/>
                    <a:pt x="93662" y="90488"/>
                  </a:cubicBezTo>
                  <a:close/>
                  <a:moveTo>
                    <a:pt x="0" y="0"/>
                  </a:moveTo>
                  <a:cubicBezTo>
                    <a:pt x="348804" y="0"/>
                    <a:pt x="348804" y="0"/>
                    <a:pt x="348804" y="0"/>
                  </a:cubicBezTo>
                  <a:cubicBezTo>
                    <a:pt x="521331" y="0"/>
                    <a:pt x="641350" y="112568"/>
                    <a:pt x="641350" y="273916"/>
                  </a:cubicBezTo>
                  <a:cubicBezTo>
                    <a:pt x="641350" y="446521"/>
                    <a:pt x="521331" y="559089"/>
                    <a:pt x="348804" y="559089"/>
                  </a:cubicBezTo>
                  <a:cubicBezTo>
                    <a:pt x="93765" y="559089"/>
                    <a:pt x="93765" y="559089"/>
                    <a:pt x="93765" y="559089"/>
                  </a:cubicBezTo>
                  <a:cubicBezTo>
                    <a:pt x="93765" y="949325"/>
                    <a:pt x="93765" y="949325"/>
                    <a:pt x="93765" y="949325"/>
                  </a:cubicBezTo>
                  <a:cubicBezTo>
                    <a:pt x="0" y="949325"/>
                    <a:pt x="0" y="949325"/>
                    <a:pt x="0" y="94932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1" name="Oval 15"/>
            <p:cNvSpPr>
              <a:spLocks noChangeArrowheads="1"/>
            </p:cNvSpPr>
            <p:nvPr userDrawn="1"/>
          </p:nvSpPr>
          <p:spPr bwMode="gray">
            <a:xfrm>
              <a:off x="-484189" y="550863"/>
              <a:ext cx="296864" cy="296862"/>
            </a:xfrm>
            <a:custGeom>
              <a:avLst/>
              <a:gdLst/>
              <a:ahLst/>
              <a:cxnLst/>
              <a:rect l="l" t="t" r="r" b="b"/>
              <a:pathLst>
                <a:path w="296864" h="296862">
                  <a:moveTo>
                    <a:pt x="123825" y="87311"/>
                  </a:moveTo>
                  <a:cubicBezTo>
                    <a:pt x="123825" y="142427"/>
                    <a:pt x="123825" y="142869"/>
                    <a:pt x="123825" y="142873"/>
                  </a:cubicBezTo>
                  <a:cubicBezTo>
                    <a:pt x="153627" y="142873"/>
                    <a:pt x="153984" y="142873"/>
                    <a:pt x="153988" y="142873"/>
                  </a:cubicBezTo>
                  <a:cubicBezTo>
                    <a:pt x="172839" y="142873"/>
                    <a:pt x="184150" y="131761"/>
                    <a:pt x="184150" y="116944"/>
                  </a:cubicBezTo>
                  <a:cubicBezTo>
                    <a:pt x="184150" y="98423"/>
                    <a:pt x="172839" y="87311"/>
                    <a:pt x="153988" y="87311"/>
                  </a:cubicBezTo>
                  <a:cubicBezTo>
                    <a:pt x="124092" y="87311"/>
                    <a:pt x="123827" y="87311"/>
                    <a:pt x="123825" y="87311"/>
                  </a:cubicBezTo>
                  <a:close/>
                  <a:moveTo>
                    <a:pt x="101600" y="68261"/>
                  </a:moveTo>
                  <a:cubicBezTo>
                    <a:pt x="157515" y="68261"/>
                    <a:pt x="157954" y="68261"/>
                    <a:pt x="157957" y="68261"/>
                  </a:cubicBezTo>
                  <a:cubicBezTo>
                    <a:pt x="184256" y="68261"/>
                    <a:pt x="206799" y="86905"/>
                    <a:pt x="206799" y="116735"/>
                  </a:cubicBezTo>
                  <a:cubicBezTo>
                    <a:pt x="206799" y="139108"/>
                    <a:pt x="195528" y="154023"/>
                    <a:pt x="172985" y="157751"/>
                  </a:cubicBezTo>
                  <a:cubicBezTo>
                    <a:pt x="213987" y="228040"/>
                    <a:pt x="214310" y="228594"/>
                    <a:pt x="214313" y="228598"/>
                  </a:cubicBezTo>
                  <a:cubicBezTo>
                    <a:pt x="188328" y="228598"/>
                    <a:pt x="188017" y="228598"/>
                    <a:pt x="188013" y="228598"/>
                  </a:cubicBezTo>
                  <a:cubicBezTo>
                    <a:pt x="150741" y="162014"/>
                    <a:pt x="150444" y="161484"/>
                    <a:pt x="150442" y="161480"/>
                  </a:cubicBezTo>
                  <a:cubicBezTo>
                    <a:pt x="124455" y="161480"/>
                    <a:pt x="124147" y="161480"/>
                    <a:pt x="124143" y="161480"/>
                  </a:cubicBezTo>
                  <a:cubicBezTo>
                    <a:pt x="124143" y="228069"/>
                    <a:pt x="124143" y="228594"/>
                    <a:pt x="124143" y="228598"/>
                  </a:cubicBezTo>
                  <a:cubicBezTo>
                    <a:pt x="101865" y="228598"/>
                    <a:pt x="101603" y="228598"/>
                    <a:pt x="101600" y="228598"/>
                  </a:cubicBezTo>
                  <a:cubicBezTo>
                    <a:pt x="101600" y="69213"/>
                    <a:pt x="101600" y="68267"/>
                    <a:pt x="101600" y="68261"/>
                  </a:cubicBezTo>
                  <a:close/>
                  <a:moveTo>
                    <a:pt x="150813" y="23811"/>
                  </a:moveTo>
                  <a:cubicBezTo>
                    <a:pt x="82426" y="23811"/>
                    <a:pt x="26988" y="79960"/>
                    <a:pt x="26988" y="149224"/>
                  </a:cubicBezTo>
                  <a:cubicBezTo>
                    <a:pt x="26988" y="218488"/>
                    <a:pt x="82426" y="274637"/>
                    <a:pt x="150813" y="274637"/>
                  </a:cubicBezTo>
                  <a:cubicBezTo>
                    <a:pt x="219200" y="274637"/>
                    <a:pt x="274638" y="218488"/>
                    <a:pt x="274638" y="149224"/>
                  </a:cubicBezTo>
                  <a:cubicBezTo>
                    <a:pt x="274638" y="79960"/>
                    <a:pt x="219200" y="23811"/>
                    <a:pt x="150813" y="23811"/>
                  </a:cubicBezTo>
                  <a:close/>
                  <a:moveTo>
                    <a:pt x="148432" y="0"/>
                  </a:moveTo>
                  <a:cubicBezTo>
                    <a:pt x="230409" y="0"/>
                    <a:pt x="296864" y="66455"/>
                    <a:pt x="296864" y="148431"/>
                  </a:cubicBezTo>
                  <a:cubicBezTo>
                    <a:pt x="296864" y="230407"/>
                    <a:pt x="230409" y="296862"/>
                    <a:pt x="148432" y="296862"/>
                  </a:cubicBezTo>
                  <a:cubicBezTo>
                    <a:pt x="66455" y="296862"/>
                    <a:pt x="0" y="230407"/>
                    <a:pt x="0" y="148431"/>
                  </a:cubicBezTo>
                  <a:cubicBezTo>
                    <a:pt x="0" y="66455"/>
                    <a:pt x="66455" y="0"/>
                    <a:pt x="148432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2" name="Freeform 19"/>
            <p:cNvSpPr>
              <a:spLocks/>
            </p:cNvSpPr>
            <p:nvPr userDrawn="1"/>
          </p:nvSpPr>
          <p:spPr bwMode="gray">
            <a:xfrm>
              <a:off x="-5351463" y="379413"/>
              <a:ext cx="363538" cy="358775"/>
            </a:xfrm>
            <a:custGeom>
              <a:avLst/>
              <a:gdLst>
                <a:gd name="T0" fmla="*/ 0 w 229"/>
                <a:gd name="T1" fmla="*/ 226 h 226"/>
                <a:gd name="T2" fmla="*/ 0 w 229"/>
                <a:gd name="T3" fmla="*/ 0 h 226"/>
                <a:gd name="T4" fmla="*/ 229 w 229"/>
                <a:gd name="T5" fmla="*/ 0 h 226"/>
                <a:gd name="T6" fmla="*/ 229 w 229"/>
                <a:gd name="T7" fmla="*/ 226 h 226"/>
                <a:gd name="T8" fmla="*/ 0 w 229"/>
                <a:gd name="T9" fmla="*/ 226 h 226"/>
                <a:gd name="T10" fmla="*/ 0 w 229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26">
                  <a:moveTo>
                    <a:pt x="0" y="226"/>
                  </a:moveTo>
                  <a:lnTo>
                    <a:pt x="0" y="0"/>
                  </a:lnTo>
                  <a:lnTo>
                    <a:pt x="229" y="0"/>
                  </a:lnTo>
                  <a:lnTo>
                    <a:pt x="229" y="226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3" name="Freeform 20"/>
            <p:cNvSpPr>
              <a:spLocks/>
            </p:cNvSpPr>
            <p:nvPr userDrawn="1"/>
          </p:nvSpPr>
          <p:spPr bwMode="gray">
            <a:xfrm>
              <a:off x="-8745538" y="858838"/>
              <a:ext cx="1541463" cy="1503362"/>
            </a:xfrm>
            <a:custGeom>
              <a:avLst/>
              <a:gdLst/>
              <a:ahLst/>
              <a:cxnLst/>
              <a:rect l="l" t="t" r="r" b="b"/>
              <a:pathLst>
                <a:path w="1541463" h="1503362">
                  <a:moveTo>
                    <a:pt x="767557" y="330200"/>
                  </a:moveTo>
                  <a:cubicBezTo>
                    <a:pt x="534779" y="330200"/>
                    <a:pt x="346075" y="516416"/>
                    <a:pt x="346075" y="746125"/>
                  </a:cubicBezTo>
                  <a:cubicBezTo>
                    <a:pt x="346075" y="975834"/>
                    <a:pt x="534779" y="1162050"/>
                    <a:pt x="767557" y="1162050"/>
                  </a:cubicBezTo>
                  <a:cubicBezTo>
                    <a:pt x="1000335" y="1162050"/>
                    <a:pt x="1189039" y="975834"/>
                    <a:pt x="1189039" y="746125"/>
                  </a:cubicBezTo>
                  <a:cubicBezTo>
                    <a:pt x="1189039" y="516416"/>
                    <a:pt x="1000335" y="330200"/>
                    <a:pt x="767557" y="330200"/>
                  </a:cubicBezTo>
                  <a:close/>
                  <a:moveTo>
                    <a:pt x="753854" y="0"/>
                  </a:moveTo>
                  <a:cubicBezTo>
                    <a:pt x="911376" y="0"/>
                    <a:pt x="1061397" y="41239"/>
                    <a:pt x="1188914" y="127467"/>
                  </a:cubicBezTo>
                  <a:cubicBezTo>
                    <a:pt x="1188914" y="14996"/>
                    <a:pt x="1188914" y="14996"/>
                    <a:pt x="1188914" y="14996"/>
                  </a:cubicBezTo>
                  <a:cubicBezTo>
                    <a:pt x="1541463" y="14996"/>
                    <a:pt x="1541463" y="14996"/>
                    <a:pt x="1541463" y="14996"/>
                  </a:cubicBezTo>
                  <a:cubicBezTo>
                    <a:pt x="1541463" y="1469621"/>
                    <a:pt x="1541463" y="1469621"/>
                    <a:pt x="1541463" y="1469621"/>
                  </a:cubicBezTo>
                  <a:cubicBezTo>
                    <a:pt x="1188914" y="1469621"/>
                    <a:pt x="1188914" y="1469621"/>
                    <a:pt x="1188914" y="1469621"/>
                  </a:cubicBezTo>
                  <a:cubicBezTo>
                    <a:pt x="1188914" y="1372146"/>
                    <a:pt x="1188914" y="1372146"/>
                    <a:pt x="1188914" y="1372146"/>
                  </a:cubicBezTo>
                  <a:cubicBezTo>
                    <a:pt x="1065147" y="1454625"/>
                    <a:pt x="918877" y="1503362"/>
                    <a:pt x="753854" y="1503362"/>
                  </a:cubicBezTo>
                  <a:cubicBezTo>
                    <a:pt x="341297" y="1503362"/>
                    <a:pt x="0" y="1162200"/>
                    <a:pt x="0" y="749807"/>
                  </a:cubicBezTo>
                  <a:cubicBezTo>
                    <a:pt x="0" y="329915"/>
                    <a:pt x="341297" y="0"/>
                    <a:pt x="753854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4" name="Freeform 22"/>
            <p:cNvSpPr>
              <a:spLocks/>
            </p:cNvSpPr>
            <p:nvPr userDrawn="1"/>
          </p:nvSpPr>
          <p:spPr bwMode="gray">
            <a:xfrm>
              <a:off x="-7075488" y="379413"/>
              <a:ext cx="1547813" cy="1982787"/>
            </a:xfrm>
            <a:custGeom>
              <a:avLst/>
              <a:gdLst/>
              <a:ahLst/>
              <a:cxnLst/>
              <a:rect l="l" t="t" r="r" b="b"/>
              <a:pathLst>
                <a:path w="1547813" h="1982787">
                  <a:moveTo>
                    <a:pt x="767843" y="809625"/>
                  </a:moveTo>
                  <a:cubicBezTo>
                    <a:pt x="535560" y="809625"/>
                    <a:pt x="344488" y="1004473"/>
                    <a:pt x="344488" y="1229297"/>
                  </a:cubicBezTo>
                  <a:cubicBezTo>
                    <a:pt x="344488" y="1454121"/>
                    <a:pt x="535560" y="1641475"/>
                    <a:pt x="767843" y="1641475"/>
                  </a:cubicBezTo>
                  <a:cubicBezTo>
                    <a:pt x="992633" y="1641475"/>
                    <a:pt x="1187451" y="1454121"/>
                    <a:pt x="1187451" y="1229297"/>
                  </a:cubicBezTo>
                  <a:cubicBezTo>
                    <a:pt x="1187451" y="1004473"/>
                    <a:pt x="992633" y="809625"/>
                    <a:pt x="767843" y="809625"/>
                  </a:cubicBezTo>
                  <a:close/>
                  <a:moveTo>
                    <a:pt x="1188031" y="0"/>
                  </a:moveTo>
                  <a:cubicBezTo>
                    <a:pt x="1547813" y="0"/>
                    <a:pt x="1547813" y="0"/>
                    <a:pt x="1547813" y="0"/>
                  </a:cubicBezTo>
                  <a:cubicBezTo>
                    <a:pt x="1547813" y="1949054"/>
                    <a:pt x="1547813" y="1949054"/>
                    <a:pt x="1547813" y="1949054"/>
                  </a:cubicBezTo>
                  <a:cubicBezTo>
                    <a:pt x="1188031" y="1949054"/>
                    <a:pt x="1188031" y="1949054"/>
                    <a:pt x="1188031" y="1949054"/>
                  </a:cubicBezTo>
                  <a:cubicBezTo>
                    <a:pt x="1188031" y="1851601"/>
                    <a:pt x="1188031" y="1851601"/>
                    <a:pt x="1188031" y="1851601"/>
                  </a:cubicBezTo>
                  <a:cubicBezTo>
                    <a:pt x="1060608" y="1934061"/>
                    <a:pt x="918194" y="1982787"/>
                    <a:pt x="760790" y="1982787"/>
                  </a:cubicBezTo>
                  <a:cubicBezTo>
                    <a:pt x="341044" y="1982787"/>
                    <a:pt x="0" y="1641703"/>
                    <a:pt x="0" y="1229403"/>
                  </a:cubicBezTo>
                  <a:cubicBezTo>
                    <a:pt x="0" y="809607"/>
                    <a:pt x="341044" y="479767"/>
                    <a:pt x="760790" y="479767"/>
                  </a:cubicBezTo>
                  <a:cubicBezTo>
                    <a:pt x="918194" y="479767"/>
                    <a:pt x="1060608" y="520997"/>
                    <a:pt x="1188031" y="607205"/>
                  </a:cubicBezTo>
                  <a:cubicBezTo>
                    <a:pt x="1188031" y="0"/>
                    <a:pt x="1188031" y="0"/>
                    <a:pt x="1188031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5" name="Freeform 24"/>
            <p:cNvSpPr>
              <a:spLocks/>
            </p:cNvSpPr>
            <p:nvPr userDrawn="1"/>
          </p:nvSpPr>
          <p:spPr bwMode="gray">
            <a:xfrm>
              <a:off x="-5351463" y="874713"/>
              <a:ext cx="363538" cy="1454150"/>
            </a:xfrm>
            <a:custGeom>
              <a:avLst/>
              <a:gdLst>
                <a:gd name="T0" fmla="*/ 229 w 229"/>
                <a:gd name="T1" fmla="*/ 916 h 916"/>
                <a:gd name="T2" fmla="*/ 0 w 229"/>
                <a:gd name="T3" fmla="*/ 916 h 916"/>
                <a:gd name="T4" fmla="*/ 0 w 229"/>
                <a:gd name="T5" fmla="*/ 0 h 916"/>
                <a:gd name="T6" fmla="*/ 229 w 229"/>
                <a:gd name="T7" fmla="*/ 0 h 916"/>
                <a:gd name="T8" fmla="*/ 229 w 229"/>
                <a:gd name="T9" fmla="*/ 916 h 916"/>
                <a:gd name="T10" fmla="*/ 229 w 229"/>
                <a:gd name="T11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916">
                  <a:moveTo>
                    <a:pt x="229" y="916"/>
                  </a:moveTo>
                  <a:lnTo>
                    <a:pt x="0" y="916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916"/>
                  </a:lnTo>
                  <a:lnTo>
                    <a:pt x="229" y="916"/>
                  </a:ln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6" name="Freeform 25"/>
            <p:cNvSpPr>
              <a:spLocks/>
            </p:cNvSpPr>
            <p:nvPr userDrawn="1"/>
          </p:nvSpPr>
          <p:spPr bwMode="gray">
            <a:xfrm>
              <a:off x="-4845050" y="379413"/>
              <a:ext cx="1544638" cy="1982787"/>
            </a:xfrm>
            <a:custGeom>
              <a:avLst/>
              <a:gdLst/>
              <a:ahLst/>
              <a:cxnLst/>
              <a:rect l="l" t="t" r="r" b="b"/>
              <a:pathLst>
                <a:path w="1544638" h="1982787">
                  <a:moveTo>
                    <a:pt x="765104" y="809625"/>
                  </a:moveTo>
                  <a:cubicBezTo>
                    <a:pt x="543758" y="809625"/>
                    <a:pt x="352425" y="1004473"/>
                    <a:pt x="352425" y="1229297"/>
                  </a:cubicBezTo>
                  <a:cubicBezTo>
                    <a:pt x="352425" y="1454121"/>
                    <a:pt x="543758" y="1641475"/>
                    <a:pt x="765104" y="1641475"/>
                  </a:cubicBezTo>
                  <a:cubicBezTo>
                    <a:pt x="993953" y="1641475"/>
                    <a:pt x="1189038" y="1454121"/>
                    <a:pt x="1189038" y="1229297"/>
                  </a:cubicBezTo>
                  <a:cubicBezTo>
                    <a:pt x="1189038" y="1004473"/>
                    <a:pt x="993953" y="809625"/>
                    <a:pt x="765104" y="809625"/>
                  </a:cubicBezTo>
                  <a:close/>
                  <a:moveTo>
                    <a:pt x="1188472" y="0"/>
                  </a:moveTo>
                  <a:cubicBezTo>
                    <a:pt x="1544638" y="0"/>
                    <a:pt x="1544638" y="0"/>
                    <a:pt x="1544638" y="0"/>
                  </a:cubicBezTo>
                  <a:cubicBezTo>
                    <a:pt x="1544638" y="1949054"/>
                    <a:pt x="1544638" y="1949054"/>
                    <a:pt x="1544638" y="1949054"/>
                  </a:cubicBezTo>
                  <a:cubicBezTo>
                    <a:pt x="1188472" y="1949054"/>
                    <a:pt x="1188472" y="1949054"/>
                    <a:pt x="1188472" y="1949054"/>
                  </a:cubicBezTo>
                  <a:cubicBezTo>
                    <a:pt x="1188472" y="1851601"/>
                    <a:pt x="1188472" y="1851601"/>
                    <a:pt x="1188472" y="1851601"/>
                  </a:cubicBezTo>
                  <a:cubicBezTo>
                    <a:pt x="1068500" y="1934061"/>
                    <a:pt x="918535" y="1982787"/>
                    <a:pt x="753574" y="1982787"/>
                  </a:cubicBezTo>
                  <a:cubicBezTo>
                    <a:pt x="341170" y="1982787"/>
                    <a:pt x="0" y="1641703"/>
                    <a:pt x="0" y="1229403"/>
                  </a:cubicBezTo>
                  <a:cubicBezTo>
                    <a:pt x="0" y="809607"/>
                    <a:pt x="341170" y="479767"/>
                    <a:pt x="753574" y="479767"/>
                  </a:cubicBezTo>
                  <a:cubicBezTo>
                    <a:pt x="918535" y="479767"/>
                    <a:pt x="1061002" y="520997"/>
                    <a:pt x="1188472" y="607205"/>
                  </a:cubicBezTo>
                  <a:cubicBezTo>
                    <a:pt x="1188472" y="0"/>
                    <a:pt x="1188472" y="0"/>
                    <a:pt x="1188472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gray">
            <a:xfrm>
              <a:off x="-3179763" y="858838"/>
              <a:ext cx="1541463" cy="1503362"/>
            </a:xfrm>
            <a:custGeom>
              <a:avLst/>
              <a:gdLst/>
              <a:ahLst/>
              <a:cxnLst/>
              <a:rect l="l" t="t" r="r" b="b"/>
              <a:pathLst>
                <a:path w="1541463" h="1503362">
                  <a:moveTo>
                    <a:pt x="765175" y="330200"/>
                  </a:moveTo>
                  <a:cubicBezTo>
                    <a:pt x="535466" y="330200"/>
                    <a:pt x="349250" y="516416"/>
                    <a:pt x="349250" y="746125"/>
                  </a:cubicBezTo>
                  <a:cubicBezTo>
                    <a:pt x="349250" y="975834"/>
                    <a:pt x="535466" y="1162050"/>
                    <a:pt x="765175" y="1162050"/>
                  </a:cubicBezTo>
                  <a:cubicBezTo>
                    <a:pt x="994884" y="1162050"/>
                    <a:pt x="1181100" y="975834"/>
                    <a:pt x="1181100" y="746125"/>
                  </a:cubicBezTo>
                  <a:cubicBezTo>
                    <a:pt x="1181100" y="516416"/>
                    <a:pt x="994884" y="330200"/>
                    <a:pt x="765175" y="330200"/>
                  </a:cubicBezTo>
                  <a:close/>
                  <a:moveTo>
                    <a:pt x="753854" y="0"/>
                  </a:moveTo>
                  <a:cubicBezTo>
                    <a:pt x="911376" y="0"/>
                    <a:pt x="1061397" y="41239"/>
                    <a:pt x="1181413" y="127467"/>
                  </a:cubicBezTo>
                  <a:cubicBezTo>
                    <a:pt x="1181413" y="14996"/>
                    <a:pt x="1181413" y="14996"/>
                    <a:pt x="1181413" y="14996"/>
                  </a:cubicBezTo>
                  <a:cubicBezTo>
                    <a:pt x="1541463" y="14996"/>
                    <a:pt x="1541463" y="14996"/>
                    <a:pt x="1541463" y="14996"/>
                  </a:cubicBezTo>
                  <a:cubicBezTo>
                    <a:pt x="1541463" y="1469621"/>
                    <a:pt x="1541463" y="1469621"/>
                    <a:pt x="1541463" y="1469621"/>
                  </a:cubicBezTo>
                  <a:cubicBezTo>
                    <a:pt x="1181413" y="1469621"/>
                    <a:pt x="1181413" y="1469621"/>
                    <a:pt x="1181413" y="1469621"/>
                  </a:cubicBezTo>
                  <a:cubicBezTo>
                    <a:pt x="1181413" y="1372146"/>
                    <a:pt x="1181413" y="1372146"/>
                    <a:pt x="1181413" y="1372146"/>
                  </a:cubicBezTo>
                  <a:cubicBezTo>
                    <a:pt x="1061397" y="1454625"/>
                    <a:pt x="918877" y="1503362"/>
                    <a:pt x="753854" y="1503362"/>
                  </a:cubicBezTo>
                  <a:cubicBezTo>
                    <a:pt x="341297" y="1503362"/>
                    <a:pt x="0" y="1162200"/>
                    <a:pt x="0" y="749807"/>
                  </a:cubicBezTo>
                  <a:cubicBezTo>
                    <a:pt x="0" y="329915"/>
                    <a:pt x="341297" y="0"/>
                    <a:pt x="753854" y="0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8" name="Freeform 29"/>
            <p:cNvSpPr>
              <a:spLocks/>
            </p:cNvSpPr>
            <p:nvPr userDrawn="1"/>
          </p:nvSpPr>
          <p:spPr bwMode="gray">
            <a:xfrm>
              <a:off x="-1495425" y="858838"/>
              <a:ext cx="1311275" cy="1503362"/>
            </a:xfrm>
            <a:custGeom>
              <a:avLst/>
              <a:gdLst>
                <a:gd name="T0" fmla="*/ 175 w 350"/>
                <a:gd name="T1" fmla="*/ 401 h 401"/>
                <a:gd name="T2" fmla="*/ 0 w 350"/>
                <a:gd name="T3" fmla="*/ 268 h 401"/>
                <a:gd name="T4" fmla="*/ 101 w 350"/>
                <a:gd name="T5" fmla="*/ 268 h 401"/>
                <a:gd name="T6" fmla="*/ 182 w 350"/>
                <a:gd name="T7" fmla="*/ 329 h 401"/>
                <a:gd name="T8" fmla="*/ 246 w 350"/>
                <a:gd name="T9" fmla="*/ 285 h 401"/>
                <a:gd name="T10" fmla="*/ 164 w 350"/>
                <a:gd name="T11" fmla="*/ 245 h 401"/>
                <a:gd name="T12" fmla="*/ 62 w 350"/>
                <a:gd name="T13" fmla="*/ 218 h 401"/>
                <a:gd name="T14" fmla="*/ 9 w 350"/>
                <a:gd name="T15" fmla="*/ 124 h 401"/>
                <a:gd name="T16" fmla="*/ 169 w 350"/>
                <a:gd name="T17" fmla="*/ 0 h 401"/>
                <a:gd name="T18" fmla="*/ 334 w 350"/>
                <a:gd name="T19" fmla="*/ 127 h 401"/>
                <a:gd name="T20" fmla="*/ 237 w 350"/>
                <a:gd name="T21" fmla="*/ 127 h 401"/>
                <a:gd name="T22" fmla="*/ 174 w 350"/>
                <a:gd name="T23" fmla="*/ 74 h 401"/>
                <a:gd name="T24" fmla="*/ 107 w 350"/>
                <a:gd name="T25" fmla="*/ 109 h 401"/>
                <a:gd name="T26" fmla="*/ 251 w 350"/>
                <a:gd name="T27" fmla="*/ 163 h 401"/>
                <a:gd name="T28" fmla="*/ 350 w 350"/>
                <a:gd name="T29" fmla="*/ 268 h 401"/>
                <a:gd name="T30" fmla="*/ 175 w 350"/>
                <a:gd name="T3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401">
                  <a:moveTo>
                    <a:pt x="175" y="401"/>
                  </a:moveTo>
                  <a:cubicBezTo>
                    <a:pt x="68" y="401"/>
                    <a:pt x="3" y="346"/>
                    <a:pt x="0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92"/>
                    <a:pt x="116" y="328"/>
                    <a:pt x="182" y="329"/>
                  </a:cubicBezTo>
                  <a:cubicBezTo>
                    <a:pt x="225" y="329"/>
                    <a:pt x="246" y="304"/>
                    <a:pt x="246" y="285"/>
                  </a:cubicBezTo>
                  <a:cubicBezTo>
                    <a:pt x="243" y="254"/>
                    <a:pt x="205" y="251"/>
                    <a:pt x="164" y="245"/>
                  </a:cubicBezTo>
                  <a:cubicBezTo>
                    <a:pt x="123" y="238"/>
                    <a:pt x="88" y="231"/>
                    <a:pt x="62" y="218"/>
                  </a:cubicBezTo>
                  <a:cubicBezTo>
                    <a:pt x="30" y="201"/>
                    <a:pt x="9" y="165"/>
                    <a:pt x="9" y="124"/>
                  </a:cubicBezTo>
                  <a:cubicBezTo>
                    <a:pt x="9" y="55"/>
                    <a:pt x="69" y="0"/>
                    <a:pt x="169" y="0"/>
                  </a:cubicBezTo>
                  <a:cubicBezTo>
                    <a:pt x="266" y="0"/>
                    <a:pt x="328" y="51"/>
                    <a:pt x="334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6" y="106"/>
                    <a:pt x="232" y="74"/>
                    <a:pt x="174" y="74"/>
                  </a:cubicBezTo>
                  <a:cubicBezTo>
                    <a:pt x="136" y="74"/>
                    <a:pt x="110" y="82"/>
                    <a:pt x="107" y="109"/>
                  </a:cubicBezTo>
                  <a:cubicBezTo>
                    <a:pt x="107" y="149"/>
                    <a:pt x="188" y="146"/>
                    <a:pt x="251" y="163"/>
                  </a:cubicBezTo>
                  <a:cubicBezTo>
                    <a:pt x="311" y="178"/>
                    <a:pt x="350" y="215"/>
                    <a:pt x="350" y="268"/>
                  </a:cubicBezTo>
                  <a:cubicBezTo>
                    <a:pt x="350" y="364"/>
                    <a:pt x="272" y="401"/>
                    <a:pt x="175" y="401"/>
                  </a:cubicBezTo>
                  <a:close/>
                </a:path>
              </a:pathLst>
            </a:custGeom>
            <a:grpFill/>
            <a:ln w="3175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grpSp>
        <p:nvGrpSpPr>
          <p:cNvPr id="22" name="Group 21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23" name="Straight Connector 22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30" name="Straight Connector 29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37" name="Straight Connector 36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44" name="Straight Connector 43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902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2448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84888" y="555625"/>
            <a:ext cx="2447148" cy="403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48038" y="555625"/>
            <a:ext cx="2447148" cy="403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29042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 (1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7185" y="555625"/>
            <a:ext cx="5185627" cy="1152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84888" y="1995487"/>
            <a:ext cx="2447148" cy="2592137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48038" y="1995487"/>
            <a:ext cx="2447148" cy="2592137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1188" y="1995487"/>
            <a:ext cx="2447148" cy="2592137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3337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 (2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2448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48038" y="555624"/>
            <a:ext cx="5184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348038" y="1995486"/>
            <a:ext cx="5184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348038" y="3435349"/>
            <a:ext cx="5184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07101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 (1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2448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84888" y="555624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48038" y="555624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84888" y="1995486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48038" y="1995486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4888" y="3435349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348038" y="3435349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03570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 (2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8038" y="555625"/>
            <a:ext cx="5184775" cy="1152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84888" y="1995486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348038" y="1995486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84888" y="3435349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348038" y="3435349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11113" y="1995486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</a:t>
            </a:r>
            <a:br>
              <a:rPr lang="en-GB" noProof="0" dirty="0" smtClean="0"/>
            </a:b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611113" y="3435349"/>
            <a:ext cx="2448000" cy="115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49634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000" y="555625"/>
            <a:ext cx="7920000" cy="2592387"/>
          </a:xfr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 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1188" y="3148013"/>
            <a:ext cx="7920000" cy="1439862"/>
          </a:xfrm>
        </p:spPr>
        <p:txBody>
          <a:bodyPr tIns="14400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9pPr>
          </a:lstStyle>
          <a:p>
            <a:r>
              <a:rPr lang="en-GB" noProof="0" smtClean="0"/>
              <a:t>Click to edit Master subtitle style </a:t>
            </a:r>
          </a:p>
        </p:txBody>
      </p:sp>
      <p:pic>
        <p:nvPicPr>
          <p:cNvPr id="6" name="Picture 2" descr="adidasGroup_Logo_BWp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266390" y="4623891"/>
            <a:ext cx="609596" cy="3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7" name="Straight Connector 6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21" name="Straight Connector 20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4267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Guide: Layout-Grid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-88908" y="555625"/>
            <a:ext cx="9232908" cy="4029869"/>
            <a:chOff x="-57158" y="555625"/>
            <a:chExt cx="36000" cy="4029869"/>
          </a:xfrm>
        </p:grpSpPr>
        <p:cxnSp>
          <p:nvCxnSpPr>
            <p:cNvPr id="24" name="Straight Connector 23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 userDrawn="1"/>
        </p:nvGrpSpPr>
        <p:grpSpPr bwMode="gray">
          <a:xfrm>
            <a:off x="611188" y="-56832"/>
            <a:ext cx="7920833" cy="5200331"/>
            <a:chOff x="611188" y="-44926"/>
            <a:chExt cx="7920833" cy="36000"/>
          </a:xfrm>
        </p:grpSpPr>
        <p:cxnSp>
          <p:nvCxnSpPr>
            <p:cNvPr id="31" name="Straight Connector 30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 w="12700" cap="rnd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hteck 11"/>
          <p:cNvSpPr/>
          <p:nvPr userDrawn="1"/>
        </p:nvSpPr>
        <p:spPr bwMode="gray">
          <a:xfrm>
            <a:off x="611112" y="555623"/>
            <a:ext cx="7921775" cy="4032251"/>
          </a:xfrm>
          <a:custGeom>
            <a:avLst/>
            <a:gdLst/>
            <a:ahLst/>
            <a:cxnLst/>
            <a:rect l="l" t="t" r="r" b="b"/>
            <a:pathLst>
              <a:path w="7921775" h="4032251">
                <a:moveTo>
                  <a:pt x="2448076" y="0"/>
                </a:moveTo>
                <a:lnTo>
                  <a:pt x="5473775" y="0"/>
                </a:lnTo>
                <a:lnTo>
                  <a:pt x="5581068" y="0"/>
                </a:lnTo>
                <a:lnTo>
                  <a:pt x="7921775" y="0"/>
                </a:lnTo>
                <a:lnTo>
                  <a:pt x="7921775" y="4032251"/>
                </a:lnTo>
                <a:lnTo>
                  <a:pt x="5581068" y="4032251"/>
                </a:lnTo>
                <a:lnTo>
                  <a:pt x="5473775" y="4032251"/>
                </a:lnTo>
                <a:lnTo>
                  <a:pt x="2448076" y="4032251"/>
                </a:lnTo>
                <a:lnTo>
                  <a:pt x="2448076" y="4032250"/>
                </a:lnTo>
                <a:lnTo>
                  <a:pt x="0" y="4032250"/>
                </a:lnTo>
                <a:lnTo>
                  <a:pt x="0" y="2592389"/>
                </a:lnTo>
                <a:lnTo>
                  <a:pt x="2448076" y="2592389"/>
                </a:lnTo>
                <a:close/>
              </a:path>
            </a:pathLst>
          </a:cu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rtlCol="0" anchor="ctr"/>
          <a:lstStyle/>
          <a:p>
            <a:pPr algn="ctr"/>
            <a:r>
              <a:rPr lang="en-GB" sz="900" noProof="1" smtClean="0">
                <a:solidFill>
                  <a:schemeClr val="tx1"/>
                </a:solidFill>
              </a:rPr>
              <a:t>CONTENT AREA</a:t>
            </a:r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7" name="Rechteck 11"/>
          <p:cNvSpPr/>
          <p:nvPr userDrawn="1"/>
        </p:nvSpPr>
        <p:spPr bwMode="gray">
          <a:xfrm>
            <a:off x="611187" y="555625"/>
            <a:ext cx="2447926" cy="2592388"/>
          </a:xfrm>
          <a:prstGeom prst="rect">
            <a:avLst/>
          </a:prstGeom>
          <a:solidFill>
            <a:srgbClr val="FFA1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07" tIns="38953" rIns="77907" bIns="38953" rtlCol="0" anchor="ctr"/>
          <a:lstStyle/>
          <a:p>
            <a:pPr algn="ctr"/>
            <a:r>
              <a:rPr lang="en-GB" sz="900" b="0" noProof="1" smtClean="0">
                <a:solidFill>
                  <a:schemeClr val="tx1"/>
                </a:solidFill>
              </a:rPr>
              <a:t>TITLE AREA</a:t>
            </a:r>
            <a:endParaRPr lang="en-GB" sz="900" b="0" noProof="1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3348039" y="555625"/>
            <a:ext cx="5183982" cy="1438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noProof="1" smtClean="0">
                <a:solidFill>
                  <a:schemeClr val="tx1"/>
                </a:solidFill>
              </a:rPr>
              <a:t>Content slides</a:t>
            </a:r>
            <a:r>
              <a:rPr lang="en-GB" sz="1400" baseline="0" noProof="1" smtClean="0">
                <a:solidFill>
                  <a:schemeClr val="tx1"/>
                </a:solidFill>
              </a:rPr>
              <a:t> are divided into two areas:</a:t>
            </a:r>
          </a:p>
          <a:p>
            <a:pPr algn="l">
              <a:lnSpc>
                <a:spcPct val="90000"/>
              </a:lnSpc>
            </a:pPr>
            <a:endParaRPr lang="en-GB" sz="1400" baseline="0" noProof="1" smtClean="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</a:pPr>
            <a:r>
              <a:rPr lang="en-GB" sz="1400" b="1" baseline="0" noProof="1" smtClean="0">
                <a:solidFill>
                  <a:schemeClr val="tx1"/>
                </a:solidFill>
              </a:rPr>
              <a:t>The headline area (orange) </a:t>
            </a:r>
            <a:r>
              <a:rPr lang="en-GB" sz="1400" b="0" baseline="0" noProof="1" smtClean="0">
                <a:solidFill>
                  <a:schemeClr val="tx1"/>
                </a:solidFill>
              </a:rPr>
              <a:t>/ </a:t>
            </a:r>
            <a:r>
              <a:rPr lang="en-GB" sz="1400" b="1" baseline="0" noProof="1" smtClean="0">
                <a:solidFill>
                  <a:schemeClr val="tx1"/>
                </a:solidFill>
              </a:rPr>
              <a:t>The content area (green)</a:t>
            </a:r>
          </a:p>
          <a:p>
            <a:pPr lvl="0" algn="l">
              <a:lnSpc>
                <a:spcPct val="90000"/>
              </a:lnSpc>
            </a:pPr>
            <a:endParaRPr lang="en-GB" sz="1400" b="1" baseline="0" noProof="1" smtClean="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</a:pPr>
            <a:r>
              <a:rPr lang="en-GB" sz="1400" b="1" noProof="1" smtClean="0">
                <a:solidFill>
                  <a:schemeClr val="tx1"/>
                </a:solidFill>
              </a:rPr>
              <a:t>The</a:t>
            </a:r>
            <a:r>
              <a:rPr lang="en-GB" sz="1400" b="1" baseline="0" noProof="1" smtClean="0">
                <a:solidFill>
                  <a:schemeClr val="tx1"/>
                </a:solidFill>
              </a:rPr>
              <a:t> red dotted lines shows the layout-grid. </a:t>
            </a:r>
            <a:br>
              <a:rPr lang="en-GB" sz="1400" b="1" baseline="0" noProof="1" smtClean="0">
                <a:solidFill>
                  <a:schemeClr val="tx1"/>
                </a:solidFill>
              </a:rPr>
            </a:br>
            <a:r>
              <a:rPr lang="en-GB" sz="1400" b="0" baseline="0" noProof="1" smtClean="0">
                <a:solidFill>
                  <a:schemeClr val="tx1"/>
                </a:solidFill>
              </a:rPr>
              <a:t>This grid helps you to align your content the right way.</a:t>
            </a:r>
            <a:endParaRPr lang="en-GB" sz="1400" b="0" noProof="1" smtClean="0">
              <a:solidFill>
                <a:schemeClr val="tx1"/>
              </a:solidFill>
            </a:endParaRPr>
          </a:p>
        </p:txBody>
      </p:sp>
      <p:sp>
        <p:nvSpPr>
          <p:cNvPr id="11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2592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</a:t>
            </a:r>
            <a:r>
              <a:rPr lang="en-GB" baseline="0" noProof="1" smtClean="0"/>
              <a:t> GUIDE</a:t>
            </a:r>
            <a:r>
              <a:rPr lang="en-GB" noProof="1" smtClean="0"/>
              <a:t>: </a:t>
            </a:r>
            <a:br>
              <a:rPr lang="en-GB" noProof="1" smtClean="0"/>
            </a:br>
            <a:r>
              <a:rPr lang="en-GB" noProof="1" smtClean="0"/>
              <a:t>LAYOUT-GRID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xmlns="" val="57798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 hidden="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000" y="555625"/>
            <a:ext cx="7920000" cy="259238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</a:t>
            </a:r>
            <a:br>
              <a:rPr lang="en-GB" noProof="0" smtClean="0"/>
            </a:br>
            <a:r>
              <a:rPr lang="en-GB" noProof="0" smtClean="0"/>
              <a:t>MASTER TITLE STYLE 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1188" y="3148013"/>
            <a:ext cx="7920000" cy="359841"/>
          </a:xfrm>
        </p:spPr>
        <p:txBody>
          <a:bodyPr anchor="t" anchorCtr="0"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edit Master subtitle style </a:t>
            </a:r>
            <a:endParaRPr lang="en-GB" noProof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611188" y="3435350"/>
            <a:ext cx="7920037" cy="1152525"/>
          </a:xfrm>
        </p:spPr>
        <p:txBody>
          <a:bodyPr tIns="180000"/>
          <a:lstStyle>
            <a:lvl1pPr algn="l">
              <a:spcBef>
                <a:spcPts val="0"/>
              </a:spcBef>
              <a:defRPr sz="8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defRPr sz="800"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defRPr sz="800">
                <a:solidFill>
                  <a:schemeClr val="bg1"/>
                </a:solidFill>
              </a:defRPr>
            </a:lvl7pPr>
            <a:lvl8pPr>
              <a:spcBef>
                <a:spcPts val="0"/>
              </a:spcBef>
              <a:defRPr sz="800">
                <a:solidFill>
                  <a:schemeClr val="bg1"/>
                </a:solidFill>
              </a:defRPr>
            </a:lvl8pPr>
            <a:lvl9pPr>
              <a:spcBef>
                <a:spcPts val="0"/>
              </a:spcBef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8351324" y="4892474"/>
                </a:moveTo>
                <a:cubicBezTo>
                  <a:pt x="8351346" y="4892474"/>
                  <a:pt x="8352003" y="4892474"/>
                  <a:pt x="8372356" y="4892474"/>
                </a:cubicBezTo>
                <a:cubicBezTo>
                  <a:pt x="8381915" y="4892474"/>
                  <a:pt x="8389244" y="4897880"/>
                  <a:pt x="8389244" y="4908056"/>
                </a:cubicBezTo>
                <a:cubicBezTo>
                  <a:pt x="8389244" y="4919504"/>
                  <a:pt x="8381915" y="4924592"/>
                  <a:pt x="8372356" y="4924592"/>
                </a:cubicBezTo>
                <a:cubicBezTo>
                  <a:pt x="8372338" y="4924592"/>
                  <a:pt x="8371752" y="4924592"/>
                  <a:pt x="8351324" y="4924592"/>
                </a:cubicBezTo>
                <a:cubicBezTo>
                  <a:pt x="8351324" y="4924566"/>
                  <a:pt x="8351324" y="4923681"/>
                  <a:pt x="8351324" y="4892474"/>
                </a:cubicBezTo>
                <a:close/>
                <a:moveTo>
                  <a:pt x="8054307" y="4892474"/>
                </a:moveTo>
                <a:cubicBezTo>
                  <a:pt x="8054339" y="4892474"/>
                  <a:pt x="8055130" y="4892474"/>
                  <a:pt x="8075345" y="4892474"/>
                </a:cubicBezTo>
                <a:cubicBezTo>
                  <a:pt x="8084907" y="4892474"/>
                  <a:pt x="8091282" y="4897876"/>
                  <a:pt x="8091282" y="4907410"/>
                </a:cubicBezTo>
                <a:cubicBezTo>
                  <a:pt x="8091282" y="4916625"/>
                  <a:pt x="8084907" y="4922027"/>
                  <a:pt x="8075345" y="4922027"/>
                </a:cubicBezTo>
                <a:cubicBezTo>
                  <a:pt x="8075323" y="4922027"/>
                  <a:pt x="8074677" y="4922027"/>
                  <a:pt x="8054307" y="4922027"/>
                </a:cubicBezTo>
                <a:cubicBezTo>
                  <a:pt x="8054307" y="4921998"/>
                  <a:pt x="8054307" y="4921098"/>
                  <a:pt x="8054307" y="4892474"/>
                </a:cubicBezTo>
                <a:close/>
                <a:moveTo>
                  <a:pt x="8169329" y="4891799"/>
                </a:moveTo>
                <a:cubicBezTo>
                  <a:pt x="8174096" y="4891799"/>
                  <a:pt x="8179180" y="4894351"/>
                  <a:pt x="8182993" y="4897860"/>
                </a:cubicBezTo>
                <a:cubicBezTo>
                  <a:pt x="8187760" y="4902963"/>
                  <a:pt x="8188713" y="4908067"/>
                  <a:pt x="8188713" y="4924653"/>
                </a:cubicBezTo>
                <a:cubicBezTo>
                  <a:pt x="8188713" y="4941877"/>
                  <a:pt x="8187760" y="4947299"/>
                  <a:pt x="8182993" y="4952403"/>
                </a:cubicBezTo>
                <a:cubicBezTo>
                  <a:pt x="8179180" y="4955911"/>
                  <a:pt x="8174096" y="4958463"/>
                  <a:pt x="8169329" y="4958463"/>
                </a:cubicBezTo>
                <a:cubicBezTo>
                  <a:pt x="8163927" y="4958463"/>
                  <a:pt x="8158842" y="4955911"/>
                  <a:pt x="8155029" y="4952403"/>
                </a:cubicBezTo>
                <a:cubicBezTo>
                  <a:pt x="8150262" y="4947299"/>
                  <a:pt x="8149309" y="4941877"/>
                  <a:pt x="8149309" y="4924653"/>
                </a:cubicBezTo>
                <a:cubicBezTo>
                  <a:pt x="8149309" y="4908067"/>
                  <a:pt x="8150262" y="4902963"/>
                  <a:pt x="8155029" y="4897860"/>
                </a:cubicBezTo>
                <a:cubicBezTo>
                  <a:pt x="8158842" y="4894351"/>
                  <a:pt x="8163927" y="4891799"/>
                  <a:pt x="8169329" y="4891799"/>
                </a:cubicBezTo>
                <a:close/>
                <a:moveTo>
                  <a:pt x="8343362" y="4884782"/>
                </a:moveTo>
                <a:cubicBezTo>
                  <a:pt x="8343362" y="4884805"/>
                  <a:pt x="8343362" y="4886138"/>
                  <a:pt x="8343362" y="4965480"/>
                </a:cubicBezTo>
                <a:cubicBezTo>
                  <a:pt x="8343374" y="4965480"/>
                  <a:pt x="8343472" y="4965480"/>
                  <a:pt x="8344359" y="4965480"/>
                </a:cubicBezTo>
                <a:lnTo>
                  <a:pt x="8351333" y="4965480"/>
                </a:lnTo>
                <a:cubicBezTo>
                  <a:pt x="8351333" y="4965464"/>
                  <a:pt x="8351333" y="4964744"/>
                  <a:pt x="8351333" y="4932308"/>
                </a:cubicBezTo>
                <a:cubicBezTo>
                  <a:pt x="8351351" y="4932308"/>
                  <a:pt x="8351962" y="4932308"/>
                  <a:pt x="8373013" y="4932308"/>
                </a:cubicBezTo>
                <a:cubicBezTo>
                  <a:pt x="8387679" y="4932308"/>
                  <a:pt x="8397881" y="4922739"/>
                  <a:pt x="8397881" y="4908067"/>
                </a:cubicBezTo>
                <a:cubicBezTo>
                  <a:pt x="8397881" y="4894351"/>
                  <a:pt x="8387679" y="4884782"/>
                  <a:pt x="8373013" y="4884782"/>
                </a:cubicBezTo>
                <a:cubicBezTo>
                  <a:pt x="8372985" y="4884782"/>
                  <a:pt x="8372108" y="4884782"/>
                  <a:pt x="8343362" y="4884782"/>
                </a:cubicBezTo>
                <a:close/>
                <a:moveTo>
                  <a:pt x="8240398" y="4884782"/>
                </a:moveTo>
                <a:cubicBezTo>
                  <a:pt x="8240398" y="4884810"/>
                  <a:pt x="8240398" y="4886020"/>
                  <a:pt x="8240398" y="4938368"/>
                </a:cubicBezTo>
                <a:cubicBezTo>
                  <a:pt x="8240398" y="4954954"/>
                  <a:pt x="8252200" y="4965480"/>
                  <a:pt x="8268467" y="4965480"/>
                </a:cubicBezTo>
                <a:cubicBezTo>
                  <a:pt x="8284416" y="4965480"/>
                  <a:pt x="8296536" y="4954954"/>
                  <a:pt x="8296536" y="4938368"/>
                </a:cubicBezTo>
                <a:cubicBezTo>
                  <a:pt x="8296536" y="4938345"/>
                  <a:pt x="8296536" y="4937266"/>
                  <a:pt x="8296536" y="4884782"/>
                </a:cubicBezTo>
                <a:cubicBezTo>
                  <a:pt x="8296524" y="4884782"/>
                  <a:pt x="8296425" y="4884782"/>
                  <a:pt x="8295460" y="4884782"/>
                </a:cubicBezTo>
                <a:lnTo>
                  <a:pt x="8287924" y="4884782"/>
                </a:lnTo>
                <a:cubicBezTo>
                  <a:pt x="8287924" y="4884810"/>
                  <a:pt x="8287924" y="4886003"/>
                  <a:pt x="8287924" y="4937730"/>
                </a:cubicBezTo>
                <a:cubicBezTo>
                  <a:pt x="8287924" y="4949851"/>
                  <a:pt x="8280588" y="4958463"/>
                  <a:pt x="8268467" y="4958463"/>
                </a:cubicBezTo>
                <a:cubicBezTo>
                  <a:pt x="8257303" y="4958463"/>
                  <a:pt x="8249010" y="4949851"/>
                  <a:pt x="8249010" y="4937730"/>
                </a:cubicBezTo>
                <a:cubicBezTo>
                  <a:pt x="8249010" y="4937696"/>
                  <a:pt x="8249010" y="4936378"/>
                  <a:pt x="8249010" y="4884782"/>
                </a:cubicBezTo>
                <a:cubicBezTo>
                  <a:pt x="8248998" y="4884782"/>
                  <a:pt x="8248898" y="4884782"/>
                  <a:pt x="8247934" y="4884782"/>
                </a:cubicBezTo>
                <a:close/>
                <a:moveTo>
                  <a:pt x="8169331" y="4884782"/>
                </a:moveTo>
                <a:cubicBezTo>
                  <a:pt x="8160704" y="4884782"/>
                  <a:pt x="8153993" y="4887334"/>
                  <a:pt x="8148561" y="4892437"/>
                </a:cubicBezTo>
                <a:cubicBezTo>
                  <a:pt x="8141212" y="4900411"/>
                  <a:pt x="8141212" y="4908067"/>
                  <a:pt x="8141212" y="4924653"/>
                </a:cubicBezTo>
                <a:cubicBezTo>
                  <a:pt x="8141212" y="4941877"/>
                  <a:pt x="8141212" y="4949851"/>
                  <a:pt x="8148561" y="4957506"/>
                </a:cubicBezTo>
                <a:cubicBezTo>
                  <a:pt x="8153993" y="4962610"/>
                  <a:pt x="8160704" y="4965480"/>
                  <a:pt x="8169331" y="4965480"/>
                </a:cubicBezTo>
                <a:cubicBezTo>
                  <a:pt x="8176680" y="4965480"/>
                  <a:pt x="8184029" y="4962610"/>
                  <a:pt x="8189461" y="4957506"/>
                </a:cubicBezTo>
                <a:cubicBezTo>
                  <a:pt x="8196810" y="4949851"/>
                  <a:pt x="8196810" y="4941877"/>
                  <a:pt x="8196810" y="4924653"/>
                </a:cubicBezTo>
                <a:cubicBezTo>
                  <a:pt x="8196810" y="4908067"/>
                  <a:pt x="8196810" y="4900411"/>
                  <a:pt x="8189461" y="4892437"/>
                </a:cubicBezTo>
                <a:cubicBezTo>
                  <a:pt x="8184029" y="4887334"/>
                  <a:pt x="8176680" y="4884782"/>
                  <a:pt x="8169331" y="4884782"/>
                </a:cubicBezTo>
                <a:close/>
                <a:moveTo>
                  <a:pt x="8045265" y="4884782"/>
                </a:moveTo>
                <a:cubicBezTo>
                  <a:pt x="8045265" y="4884808"/>
                  <a:pt x="8045265" y="4886211"/>
                  <a:pt x="8045265" y="4965480"/>
                </a:cubicBezTo>
                <a:cubicBezTo>
                  <a:pt x="8045280" y="4965480"/>
                  <a:pt x="8045394" y="4965480"/>
                  <a:pt x="8046383" y="4965480"/>
                </a:cubicBezTo>
                <a:lnTo>
                  <a:pt x="8054210" y="4965480"/>
                </a:lnTo>
                <a:cubicBezTo>
                  <a:pt x="8054210" y="4965461"/>
                  <a:pt x="8054210" y="4964647"/>
                  <a:pt x="8054210" y="4929756"/>
                </a:cubicBezTo>
                <a:cubicBezTo>
                  <a:pt x="8054229" y="4929756"/>
                  <a:pt x="8054422" y="4929756"/>
                  <a:pt x="8056646" y="4929756"/>
                </a:cubicBezTo>
                <a:lnTo>
                  <a:pt x="8073697" y="4929756"/>
                </a:lnTo>
                <a:cubicBezTo>
                  <a:pt x="8073705" y="4929776"/>
                  <a:pt x="8074098" y="4930572"/>
                  <a:pt x="8091266" y="4965480"/>
                </a:cubicBezTo>
                <a:cubicBezTo>
                  <a:pt x="8091283" y="4965480"/>
                  <a:pt x="8091412" y="4965480"/>
                  <a:pt x="8092584" y="4965480"/>
                </a:cubicBezTo>
                <a:lnTo>
                  <a:pt x="8101808" y="4965480"/>
                </a:lnTo>
                <a:cubicBezTo>
                  <a:pt x="8101795" y="4965456"/>
                  <a:pt x="8101318" y="4964550"/>
                  <a:pt x="8082641" y="4929118"/>
                </a:cubicBezTo>
                <a:cubicBezTo>
                  <a:pt x="8092864" y="4926248"/>
                  <a:pt x="8100211" y="4919549"/>
                  <a:pt x="8100211" y="4907429"/>
                </a:cubicBezTo>
                <a:cubicBezTo>
                  <a:pt x="8100211" y="4893394"/>
                  <a:pt x="8090627" y="4884782"/>
                  <a:pt x="8075933" y="4884782"/>
                </a:cubicBezTo>
                <a:cubicBezTo>
                  <a:pt x="8075908" y="4884782"/>
                  <a:pt x="8075087" y="4884782"/>
                  <a:pt x="8045265" y="4884782"/>
                </a:cubicBezTo>
                <a:close/>
                <a:moveTo>
                  <a:pt x="7972933" y="4884782"/>
                </a:moveTo>
                <a:cubicBezTo>
                  <a:pt x="7964959" y="4884782"/>
                  <a:pt x="7957623" y="4887334"/>
                  <a:pt x="7951881" y="4892437"/>
                </a:cubicBezTo>
                <a:cubicBezTo>
                  <a:pt x="7944864" y="4900412"/>
                  <a:pt x="7944864" y="4908067"/>
                  <a:pt x="7944864" y="4924653"/>
                </a:cubicBezTo>
                <a:cubicBezTo>
                  <a:pt x="7944864" y="4941877"/>
                  <a:pt x="7944864" y="4949851"/>
                  <a:pt x="7951881" y="4957506"/>
                </a:cubicBezTo>
                <a:cubicBezTo>
                  <a:pt x="7957623" y="4962610"/>
                  <a:pt x="7964959" y="4965480"/>
                  <a:pt x="7972933" y="4965480"/>
                </a:cubicBezTo>
                <a:cubicBezTo>
                  <a:pt x="7980907" y="4965480"/>
                  <a:pt x="7988244" y="4962610"/>
                  <a:pt x="7993985" y="4956549"/>
                </a:cubicBezTo>
                <a:lnTo>
                  <a:pt x="8001002" y="4935817"/>
                </a:lnTo>
                <a:cubicBezTo>
                  <a:pt x="8001002" y="4935804"/>
                  <a:pt x="8001002" y="4935675"/>
                  <a:pt x="8001002" y="4934182"/>
                </a:cubicBezTo>
                <a:lnTo>
                  <a:pt x="8001002" y="4922739"/>
                </a:lnTo>
                <a:cubicBezTo>
                  <a:pt x="8000990" y="4922739"/>
                  <a:pt x="8000405" y="4922739"/>
                  <a:pt x="7972933" y="4922739"/>
                </a:cubicBezTo>
                <a:cubicBezTo>
                  <a:pt x="7972933" y="4922754"/>
                  <a:pt x="7972933" y="4922857"/>
                  <a:pt x="7972933" y="4923736"/>
                </a:cubicBezTo>
                <a:lnTo>
                  <a:pt x="7972933" y="4930713"/>
                </a:lnTo>
                <a:cubicBezTo>
                  <a:pt x="7972949" y="4930713"/>
                  <a:pt x="7973126" y="4930713"/>
                  <a:pt x="7975365" y="4930713"/>
                </a:cubicBezTo>
                <a:lnTo>
                  <a:pt x="7992390" y="4930713"/>
                </a:lnTo>
                <a:cubicBezTo>
                  <a:pt x="7992390" y="4930724"/>
                  <a:pt x="7992390" y="4930803"/>
                  <a:pt x="7992390" y="4931471"/>
                </a:cubicBezTo>
                <a:lnTo>
                  <a:pt x="7992390" y="4936773"/>
                </a:lnTo>
                <a:cubicBezTo>
                  <a:pt x="7992390" y="4942834"/>
                  <a:pt x="7991433" y="4947299"/>
                  <a:pt x="7988244" y="4951446"/>
                </a:cubicBezTo>
                <a:cubicBezTo>
                  <a:pt x="7984097" y="4955911"/>
                  <a:pt x="7978675" y="4958463"/>
                  <a:pt x="7972933" y="4958463"/>
                </a:cubicBezTo>
                <a:cubicBezTo>
                  <a:pt x="7967192" y="4958463"/>
                  <a:pt x="7962407" y="4955911"/>
                  <a:pt x="7959218" y="4952403"/>
                </a:cubicBezTo>
                <a:cubicBezTo>
                  <a:pt x="7954433" y="4947299"/>
                  <a:pt x="7953476" y="4941877"/>
                  <a:pt x="7953476" y="4924653"/>
                </a:cubicBezTo>
                <a:cubicBezTo>
                  <a:pt x="7953476" y="4908067"/>
                  <a:pt x="7954433" y="4902963"/>
                  <a:pt x="7959218" y="4897860"/>
                </a:cubicBezTo>
                <a:cubicBezTo>
                  <a:pt x="7962407" y="4894351"/>
                  <a:pt x="7967192" y="4891799"/>
                  <a:pt x="7972933" y="4891799"/>
                </a:cubicBezTo>
                <a:cubicBezTo>
                  <a:pt x="7982502" y="4891799"/>
                  <a:pt x="7989838" y="4898498"/>
                  <a:pt x="7992390" y="4908067"/>
                </a:cubicBezTo>
                <a:cubicBezTo>
                  <a:pt x="7992403" y="4908067"/>
                  <a:pt x="7992509" y="4908067"/>
                  <a:pt x="7993467" y="4908067"/>
                </a:cubicBezTo>
                <a:lnTo>
                  <a:pt x="8001002" y="4908067"/>
                </a:lnTo>
                <a:cubicBezTo>
                  <a:pt x="7998769" y="4894351"/>
                  <a:pt x="7988244" y="4884782"/>
                  <a:pt x="7972933" y="4884782"/>
                </a:cubicBezTo>
                <a:close/>
                <a:moveTo>
                  <a:pt x="7832993" y="4829319"/>
                </a:moveTo>
                <a:lnTo>
                  <a:pt x="7832993" y="4834447"/>
                </a:lnTo>
                <a:lnTo>
                  <a:pt x="8499631" y="4834447"/>
                </a:lnTo>
                <a:lnTo>
                  <a:pt x="8499631" y="4829319"/>
                </a:lnTo>
                <a:close/>
                <a:moveTo>
                  <a:pt x="8340529" y="4662255"/>
                </a:moveTo>
                <a:cubicBezTo>
                  <a:pt x="8360056" y="4662255"/>
                  <a:pt x="8375885" y="4678084"/>
                  <a:pt x="8375885" y="4697611"/>
                </a:cubicBezTo>
                <a:cubicBezTo>
                  <a:pt x="8375885" y="4717137"/>
                  <a:pt x="8360056" y="4732967"/>
                  <a:pt x="8340529" y="4732967"/>
                </a:cubicBezTo>
                <a:cubicBezTo>
                  <a:pt x="8321002" y="4732967"/>
                  <a:pt x="8305173" y="4717137"/>
                  <a:pt x="8305173" y="4697611"/>
                </a:cubicBezTo>
                <a:cubicBezTo>
                  <a:pt x="8305173" y="4678084"/>
                  <a:pt x="8321002" y="4662255"/>
                  <a:pt x="8340529" y="4662255"/>
                </a:cubicBezTo>
                <a:close/>
                <a:moveTo>
                  <a:pt x="7867607" y="4662255"/>
                </a:moveTo>
                <a:cubicBezTo>
                  <a:pt x="7887395" y="4662255"/>
                  <a:pt x="7903436" y="4678084"/>
                  <a:pt x="7903436" y="4697611"/>
                </a:cubicBezTo>
                <a:cubicBezTo>
                  <a:pt x="7903436" y="4717137"/>
                  <a:pt x="7887395" y="4732967"/>
                  <a:pt x="7867607" y="4732967"/>
                </a:cubicBezTo>
                <a:cubicBezTo>
                  <a:pt x="7847820" y="4732967"/>
                  <a:pt x="7831779" y="4717137"/>
                  <a:pt x="7831779" y="4697611"/>
                </a:cubicBezTo>
                <a:cubicBezTo>
                  <a:pt x="7831779" y="4678084"/>
                  <a:pt x="7847820" y="4662255"/>
                  <a:pt x="7867607" y="4662255"/>
                </a:cubicBezTo>
                <a:close/>
                <a:moveTo>
                  <a:pt x="8198963" y="4662255"/>
                </a:moveTo>
                <a:cubicBezTo>
                  <a:pt x="8218417" y="4662255"/>
                  <a:pt x="8235000" y="4678818"/>
                  <a:pt x="8235000" y="4697929"/>
                </a:cubicBezTo>
                <a:cubicBezTo>
                  <a:pt x="8235000" y="4717041"/>
                  <a:pt x="8218417" y="4732967"/>
                  <a:pt x="8198963" y="4732967"/>
                </a:cubicBezTo>
                <a:cubicBezTo>
                  <a:pt x="8180148" y="4732967"/>
                  <a:pt x="8163883" y="4717041"/>
                  <a:pt x="8163883" y="4697929"/>
                </a:cubicBezTo>
                <a:cubicBezTo>
                  <a:pt x="8163883" y="4678818"/>
                  <a:pt x="8180148" y="4662255"/>
                  <a:pt x="8198963" y="4662255"/>
                </a:cubicBezTo>
                <a:close/>
                <a:moveTo>
                  <a:pt x="8009595" y="4662255"/>
                </a:moveTo>
                <a:cubicBezTo>
                  <a:pt x="8028704" y="4662255"/>
                  <a:pt x="8045264" y="4678818"/>
                  <a:pt x="8045264" y="4697929"/>
                </a:cubicBezTo>
                <a:cubicBezTo>
                  <a:pt x="8045264" y="4717041"/>
                  <a:pt x="8028704" y="4732967"/>
                  <a:pt x="8009595" y="4732967"/>
                </a:cubicBezTo>
                <a:cubicBezTo>
                  <a:pt x="7989850" y="4732967"/>
                  <a:pt x="7973608" y="4717041"/>
                  <a:pt x="7973608" y="4697929"/>
                </a:cubicBezTo>
                <a:cubicBezTo>
                  <a:pt x="7973608" y="4678818"/>
                  <a:pt x="7989850" y="4662255"/>
                  <a:pt x="8009595" y="4662255"/>
                </a:cubicBezTo>
                <a:close/>
                <a:moveTo>
                  <a:pt x="8090877" y="4635535"/>
                </a:moveTo>
                <a:lnTo>
                  <a:pt x="8090877" y="4759146"/>
                </a:lnTo>
                <a:lnTo>
                  <a:pt x="8121780" y="4759146"/>
                </a:lnTo>
                <a:lnTo>
                  <a:pt x="8121780" y="4635535"/>
                </a:lnTo>
                <a:close/>
                <a:moveTo>
                  <a:pt x="8472485" y="4634186"/>
                </a:moveTo>
                <a:cubicBezTo>
                  <a:pt x="8440638" y="4634186"/>
                  <a:pt x="8421529" y="4651714"/>
                  <a:pt x="8421529" y="4673704"/>
                </a:cubicBezTo>
                <a:cubicBezTo>
                  <a:pt x="8421529" y="4686770"/>
                  <a:pt x="8428217" y="4698243"/>
                  <a:pt x="8438408" y="4703660"/>
                </a:cubicBezTo>
                <a:cubicBezTo>
                  <a:pt x="8446689" y="4707803"/>
                  <a:pt x="8457835" y="4710034"/>
                  <a:pt x="8470893" y="4712265"/>
                </a:cubicBezTo>
                <a:cubicBezTo>
                  <a:pt x="8483950" y="4714177"/>
                  <a:pt x="8496052" y="4715133"/>
                  <a:pt x="8497008" y="4725012"/>
                </a:cubicBezTo>
                <a:cubicBezTo>
                  <a:pt x="8497008" y="4731067"/>
                  <a:pt x="8490320" y="4739035"/>
                  <a:pt x="8476625" y="4739035"/>
                </a:cubicBezTo>
                <a:cubicBezTo>
                  <a:pt x="8455606" y="4738716"/>
                  <a:pt x="8450829" y="4727243"/>
                  <a:pt x="8450829" y="4719595"/>
                </a:cubicBezTo>
                <a:cubicBezTo>
                  <a:pt x="8450829" y="4719595"/>
                  <a:pt x="8450829" y="4719595"/>
                  <a:pt x="8418663" y="4719595"/>
                </a:cubicBezTo>
                <a:cubicBezTo>
                  <a:pt x="8419618" y="4744452"/>
                  <a:pt x="8440319" y="4761980"/>
                  <a:pt x="8474396" y="4761980"/>
                </a:cubicBezTo>
                <a:cubicBezTo>
                  <a:pt x="8505288" y="4761980"/>
                  <a:pt x="8530129" y="4750189"/>
                  <a:pt x="8530129" y="4719595"/>
                </a:cubicBezTo>
                <a:cubicBezTo>
                  <a:pt x="8530129" y="4702704"/>
                  <a:pt x="8517708" y="4690913"/>
                  <a:pt x="8498600" y="4686132"/>
                </a:cubicBezTo>
                <a:cubicBezTo>
                  <a:pt x="8478536" y="4680715"/>
                  <a:pt x="8452740" y="4681671"/>
                  <a:pt x="8452740" y="4668923"/>
                </a:cubicBezTo>
                <a:cubicBezTo>
                  <a:pt x="8453695" y="4660319"/>
                  <a:pt x="8461976" y="4657769"/>
                  <a:pt x="8474078" y="4657769"/>
                </a:cubicBezTo>
                <a:cubicBezTo>
                  <a:pt x="8492549" y="4657769"/>
                  <a:pt x="8493823" y="4667967"/>
                  <a:pt x="8494141" y="4674660"/>
                </a:cubicBezTo>
                <a:cubicBezTo>
                  <a:pt x="8494141" y="4674660"/>
                  <a:pt x="8494141" y="4674660"/>
                  <a:pt x="8525033" y="4674660"/>
                </a:cubicBezTo>
                <a:cubicBezTo>
                  <a:pt x="8523123" y="4650439"/>
                  <a:pt x="8503377" y="4634186"/>
                  <a:pt x="8472485" y="4634186"/>
                </a:cubicBezTo>
                <a:close/>
                <a:moveTo>
                  <a:pt x="8339567" y="4634186"/>
                </a:moveTo>
                <a:cubicBezTo>
                  <a:pt x="8304497" y="4634186"/>
                  <a:pt x="8275484" y="4662231"/>
                  <a:pt x="8275484" y="4697924"/>
                </a:cubicBezTo>
                <a:cubicBezTo>
                  <a:pt x="8275484" y="4732980"/>
                  <a:pt x="8304497" y="4761980"/>
                  <a:pt x="8339567" y="4761980"/>
                </a:cubicBezTo>
                <a:cubicBezTo>
                  <a:pt x="8353595" y="4761980"/>
                  <a:pt x="8365710" y="4757837"/>
                  <a:pt x="8375912" y="4750826"/>
                </a:cubicBezTo>
                <a:cubicBezTo>
                  <a:pt x="8375912" y="4750832"/>
                  <a:pt x="8375912" y="4750906"/>
                  <a:pt x="8375912" y="4751862"/>
                </a:cubicBezTo>
                <a:lnTo>
                  <a:pt x="8375912" y="4759112"/>
                </a:lnTo>
                <a:cubicBezTo>
                  <a:pt x="8375918" y="4759112"/>
                  <a:pt x="8376349" y="4759112"/>
                  <a:pt x="8406518" y="4759112"/>
                </a:cubicBezTo>
                <a:cubicBezTo>
                  <a:pt x="8406518" y="4759096"/>
                  <a:pt x="8406518" y="4757716"/>
                  <a:pt x="8406518" y="4635461"/>
                </a:cubicBezTo>
                <a:cubicBezTo>
                  <a:pt x="8406510" y="4635461"/>
                  <a:pt x="8406025" y="4635461"/>
                  <a:pt x="8375912" y="4635461"/>
                </a:cubicBezTo>
                <a:cubicBezTo>
                  <a:pt x="8375912" y="4635465"/>
                  <a:pt x="8375912" y="4635529"/>
                  <a:pt x="8375912" y="4636656"/>
                </a:cubicBezTo>
                <a:lnTo>
                  <a:pt x="8375912" y="4645022"/>
                </a:lnTo>
                <a:cubicBezTo>
                  <a:pt x="8365710" y="4637692"/>
                  <a:pt x="8352957" y="4634186"/>
                  <a:pt x="8339567" y="4634186"/>
                </a:cubicBezTo>
                <a:close/>
                <a:moveTo>
                  <a:pt x="7866443" y="4634186"/>
                </a:moveTo>
                <a:cubicBezTo>
                  <a:pt x="7831373" y="4634186"/>
                  <a:pt x="7802360" y="4662231"/>
                  <a:pt x="7802360" y="4697924"/>
                </a:cubicBezTo>
                <a:cubicBezTo>
                  <a:pt x="7802360" y="4732980"/>
                  <a:pt x="7831373" y="4761980"/>
                  <a:pt x="7866443" y="4761980"/>
                </a:cubicBezTo>
                <a:cubicBezTo>
                  <a:pt x="7880471" y="4761980"/>
                  <a:pt x="7892904" y="4757837"/>
                  <a:pt x="7903425" y="4750826"/>
                </a:cubicBezTo>
                <a:cubicBezTo>
                  <a:pt x="7903425" y="4750838"/>
                  <a:pt x="7903425" y="4750937"/>
                  <a:pt x="7903425" y="4751862"/>
                </a:cubicBezTo>
                <a:lnTo>
                  <a:pt x="7903425" y="4759112"/>
                </a:lnTo>
                <a:cubicBezTo>
                  <a:pt x="7903441" y="4759112"/>
                  <a:pt x="7904124" y="4759112"/>
                  <a:pt x="7933394" y="4759112"/>
                </a:cubicBezTo>
                <a:cubicBezTo>
                  <a:pt x="7933394" y="4759077"/>
                  <a:pt x="7933394" y="4757026"/>
                  <a:pt x="7933394" y="4635461"/>
                </a:cubicBezTo>
                <a:cubicBezTo>
                  <a:pt x="7933381" y="4635461"/>
                  <a:pt x="7932762" y="4635461"/>
                  <a:pt x="7903425" y="4635461"/>
                </a:cubicBezTo>
                <a:cubicBezTo>
                  <a:pt x="7903425" y="4635468"/>
                  <a:pt x="7903425" y="4635553"/>
                  <a:pt x="7903425" y="4636656"/>
                </a:cubicBezTo>
                <a:lnTo>
                  <a:pt x="7903425" y="4645022"/>
                </a:lnTo>
                <a:cubicBezTo>
                  <a:pt x="7892586" y="4637692"/>
                  <a:pt x="7879833" y="4634186"/>
                  <a:pt x="7866443" y="4634186"/>
                </a:cubicBezTo>
                <a:close/>
                <a:moveTo>
                  <a:pt x="8515177" y="4621733"/>
                </a:moveTo>
                <a:lnTo>
                  <a:pt x="8520606" y="4627438"/>
                </a:lnTo>
                <a:lnTo>
                  <a:pt x="8517444" y="4631352"/>
                </a:lnTo>
                <a:cubicBezTo>
                  <a:pt x="8515502" y="4631352"/>
                  <a:pt x="8513683" y="4630819"/>
                  <a:pt x="8513580" y="4627438"/>
                </a:cubicBezTo>
                <a:lnTo>
                  <a:pt x="8515177" y="4627438"/>
                </a:lnTo>
                <a:cubicBezTo>
                  <a:pt x="8515177" y="4627421"/>
                  <a:pt x="8515177" y="4627120"/>
                  <a:pt x="8515177" y="4621733"/>
                </a:cubicBezTo>
                <a:close/>
                <a:moveTo>
                  <a:pt x="8515150" y="4615428"/>
                </a:moveTo>
                <a:cubicBezTo>
                  <a:pt x="8519316" y="4615428"/>
                  <a:pt x="8520278" y="4616373"/>
                  <a:pt x="8520278" y="4617947"/>
                </a:cubicBezTo>
                <a:cubicBezTo>
                  <a:pt x="8520278" y="4619207"/>
                  <a:pt x="8519316" y="4620151"/>
                  <a:pt x="8517714" y="4620151"/>
                </a:cubicBezTo>
                <a:close/>
                <a:moveTo>
                  <a:pt x="8513261" y="4614267"/>
                </a:moveTo>
                <a:cubicBezTo>
                  <a:pt x="8513261" y="4614523"/>
                  <a:pt x="8513261" y="4614922"/>
                  <a:pt x="8513261" y="4615543"/>
                </a:cubicBezTo>
                <a:lnTo>
                  <a:pt x="8513261" y="4627115"/>
                </a:lnTo>
                <a:lnTo>
                  <a:pt x="8506918" y="4620691"/>
                </a:lnTo>
                <a:cubicBezTo>
                  <a:pt x="8506918" y="4616991"/>
                  <a:pt x="8508779" y="4613731"/>
                  <a:pt x="8513261" y="4614267"/>
                </a:cubicBezTo>
                <a:close/>
                <a:moveTo>
                  <a:pt x="8517444" y="4610030"/>
                </a:moveTo>
                <a:cubicBezTo>
                  <a:pt x="8523257" y="4610030"/>
                  <a:pt x="8527970" y="4614803"/>
                  <a:pt x="8527970" y="4620691"/>
                </a:cubicBezTo>
                <a:cubicBezTo>
                  <a:pt x="8527970" y="4623931"/>
                  <a:pt x="8526543" y="4626833"/>
                  <a:pt x="8522272" y="4626462"/>
                </a:cubicBezTo>
                <a:lnTo>
                  <a:pt x="8519329" y="4621416"/>
                </a:lnTo>
                <a:cubicBezTo>
                  <a:pt x="8521245" y="4621099"/>
                  <a:pt x="8522203" y="4619831"/>
                  <a:pt x="8522203" y="4617929"/>
                </a:cubicBezTo>
                <a:cubicBezTo>
                  <a:pt x="8522203" y="4615394"/>
                  <a:pt x="8520287" y="4613809"/>
                  <a:pt x="8518051" y="4613809"/>
                </a:cubicBezTo>
                <a:close/>
                <a:moveTo>
                  <a:pt x="8517242" y="4608006"/>
                </a:moveTo>
                <a:cubicBezTo>
                  <a:pt x="8510273" y="4608006"/>
                  <a:pt x="8504624" y="4613655"/>
                  <a:pt x="8504624" y="4620624"/>
                </a:cubicBezTo>
                <a:cubicBezTo>
                  <a:pt x="8504624" y="4627592"/>
                  <a:pt x="8510273" y="4633241"/>
                  <a:pt x="8517242" y="4633241"/>
                </a:cubicBezTo>
                <a:cubicBezTo>
                  <a:pt x="8524210" y="4633241"/>
                  <a:pt x="8529859" y="4627592"/>
                  <a:pt x="8529859" y="4620624"/>
                </a:cubicBezTo>
                <a:cubicBezTo>
                  <a:pt x="8529859" y="4613655"/>
                  <a:pt x="8524210" y="4608006"/>
                  <a:pt x="8517242" y="4608006"/>
                </a:cubicBezTo>
                <a:close/>
                <a:moveTo>
                  <a:pt x="8234952" y="4593432"/>
                </a:moveTo>
                <a:cubicBezTo>
                  <a:pt x="8234952" y="4593448"/>
                  <a:pt x="8234952" y="4594322"/>
                  <a:pt x="8234952" y="4645048"/>
                </a:cubicBezTo>
                <a:cubicBezTo>
                  <a:pt x="8224116" y="4637720"/>
                  <a:pt x="8212006" y="4634215"/>
                  <a:pt x="8197983" y="4634215"/>
                </a:cubicBezTo>
                <a:cubicBezTo>
                  <a:pt x="8162927" y="4634215"/>
                  <a:pt x="8133925" y="4662253"/>
                  <a:pt x="8133925" y="4697938"/>
                </a:cubicBezTo>
                <a:cubicBezTo>
                  <a:pt x="8133925" y="4732986"/>
                  <a:pt x="8162927" y="4761980"/>
                  <a:pt x="8197983" y="4761980"/>
                </a:cubicBezTo>
                <a:cubicBezTo>
                  <a:pt x="8212006" y="4761980"/>
                  <a:pt x="8224754" y="4757838"/>
                  <a:pt x="8234952" y="4750829"/>
                </a:cubicBezTo>
                <a:cubicBezTo>
                  <a:pt x="8234952" y="4750837"/>
                  <a:pt x="8234952" y="4750920"/>
                  <a:pt x="8234952" y="4751864"/>
                </a:cubicBezTo>
                <a:lnTo>
                  <a:pt x="8234952" y="4759113"/>
                </a:lnTo>
                <a:cubicBezTo>
                  <a:pt x="8234965" y="4759113"/>
                  <a:pt x="8235582" y="4759113"/>
                  <a:pt x="8265228" y="4759113"/>
                </a:cubicBezTo>
                <a:cubicBezTo>
                  <a:pt x="8265228" y="4759097"/>
                  <a:pt x="8265228" y="4757509"/>
                  <a:pt x="8265228" y="4593432"/>
                </a:cubicBezTo>
                <a:cubicBezTo>
                  <a:pt x="8265220" y="4593432"/>
                  <a:pt x="8264723" y="4593432"/>
                  <a:pt x="8234952" y="4593432"/>
                </a:cubicBezTo>
                <a:close/>
                <a:moveTo>
                  <a:pt x="8090877" y="4593432"/>
                </a:moveTo>
                <a:lnTo>
                  <a:pt x="8090877" y="4623930"/>
                </a:lnTo>
                <a:lnTo>
                  <a:pt x="8121780" y="4623930"/>
                </a:lnTo>
                <a:lnTo>
                  <a:pt x="8121780" y="4593432"/>
                </a:lnTo>
                <a:close/>
                <a:moveTo>
                  <a:pt x="8045314" y="4593432"/>
                </a:moveTo>
                <a:cubicBezTo>
                  <a:pt x="8045314" y="4593453"/>
                  <a:pt x="8045314" y="4594469"/>
                  <a:pt x="8045314" y="4645048"/>
                </a:cubicBezTo>
                <a:cubicBezTo>
                  <a:pt x="8034482" y="4637720"/>
                  <a:pt x="8022376" y="4634215"/>
                  <a:pt x="8008996" y="4634215"/>
                </a:cubicBezTo>
                <a:cubicBezTo>
                  <a:pt x="7973315" y="4634215"/>
                  <a:pt x="7944324" y="4662253"/>
                  <a:pt x="7944324" y="4697938"/>
                </a:cubicBezTo>
                <a:cubicBezTo>
                  <a:pt x="7944324" y="4732986"/>
                  <a:pt x="7973315" y="4761980"/>
                  <a:pt x="8008996" y="4761980"/>
                </a:cubicBezTo>
                <a:cubicBezTo>
                  <a:pt x="8022376" y="4761980"/>
                  <a:pt x="8034482" y="4757838"/>
                  <a:pt x="8045314" y="4750829"/>
                </a:cubicBezTo>
                <a:cubicBezTo>
                  <a:pt x="8045314" y="4750839"/>
                  <a:pt x="8045314" y="4750932"/>
                  <a:pt x="8045314" y="4751864"/>
                </a:cubicBezTo>
                <a:lnTo>
                  <a:pt x="8045314" y="4759113"/>
                </a:lnTo>
                <a:cubicBezTo>
                  <a:pt x="8045329" y="4759113"/>
                  <a:pt x="8046002" y="4759113"/>
                  <a:pt x="8075897" y="4759113"/>
                </a:cubicBezTo>
                <a:cubicBezTo>
                  <a:pt x="8075897" y="4759092"/>
                  <a:pt x="8075897" y="4757243"/>
                  <a:pt x="8075897" y="4593432"/>
                </a:cubicBezTo>
                <a:cubicBezTo>
                  <a:pt x="8075886" y="4593432"/>
                  <a:pt x="8075303" y="4593432"/>
                  <a:pt x="8045314" y="459343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tIns="864000" anchor="ctr" anchorCtr="0"/>
          <a:lstStyle>
            <a:lvl1pPr algn="ctr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</a:p>
        </p:txBody>
      </p:sp>
      <p:grpSp>
        <p:nvGrpSpPr>
          <p:cNvPr id="86" name="Group 85"/>
          <p:cNvGrpSpPr/>
          <p:nvPr userDrawn="1"/>
        </p:nvGrpSpPr>
        <p:grpSpPr bwMode="gray">
          <a:xfrm>
            <a:off x="7802360" y="4593432"/>
            <a:ext cx="727769" cy="372048"/>
            <a:chOff x="-8745538" y="379413"/>
            <a:chExt cx="8561388" cy="4376737"/>
          </a:xfrm>
          <a:solidFill>
            <a:schemeClr val="bg1"/>
          </a:solidFill>
        </p:grpSpPr>
        <p:sp>
          <p:nvSpPr>
            <p:cNvPr id="87" name="Freeform 6"/>
            <p:cNvSpPr>
              <a:spLocks/>
            </p:cNvSpPr>
            <p:nvPr userDrawn="1"/>
          </p:nvSpPr>
          <p:spPr bwMode="gray">
            <a:xfrm>
              <a:off x="-8385175" y="3154363"/>
              <a:ext cx="7842250" cy="60325"/>
            </a:xfrm>
            <a:custGeom>
              <a:avLst/>
              <a:gdLst>
                <a:gd name="T0" fmla="*/ 4940 w 4940"/>
                <a:gd name="T1" fmla="*/ 38 h 38"/>
                <a:gd name="T2" fmla="*/ 0 w 4940"/>
                <a:gd name="T3" fmla="*/ 38 h 38"/>
                <a:gd name="T4" fmla="*/ 0 w 4940"/>
                <a:gd name="T5" fmla="*/ 0 h 38"/>
                <a:gd name="T6" fmla="*/ 4940 w 4940"/>
                <a:gd name="T7" fmla="*/ 0 h 38"/>
                <a:gd name="T8" fmla="*/ 4940 w 4940"/>
                <a:gd name="T9" fmla="*/ 38 h 38"/>
                <a:gd name="T10" fmla="*/ 4940 w 49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0" h="38">
                  <a:moveTo>
                    <a:pt x="49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940" y="0"/>
                  </a:lnTo>
                  <a:lnTo>
                    <a:pt x="4940" y="38"/>
                  </a:lnTo>
                  <a:lnTo>
                    <a:pt x="4940" y="38"/>
                  </a:ln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8" name="Freeform 7"/>
            <p:cNvSpPr>
              <a:spLocks/>
            </p:cNvSpPr>
            <p:nvPr userDrawn="1"/>
          </p:nvSpPr>
          <p:spPr bwMode="gray">
            <a:xfrm>
              <a:off x="-7069138" y="3806825"/>
              <a:ext cx="660400" cy="949325"/>
            </a:xfrm>
            <a:custGeom>
              <a:avLst/>
              <a:gdLst>
                <a:gd name="T0" fmla="*/ 154 w 176"/>
                <a:gd name="T1" fmla="*/ 225 h 253"/>
                <a:gd name="T2" fmla="*/ 88 w 176"/>
                <a:gd name="T3" fmla="*/ 253 h 253"/>
                <a:gd name="T4" fmla="*/ 22 w 176"/>
                <a:gd name="T5" fmla="*/ 228 h 253"/>
                <a:gd name="T6" fmla="*/ 0 w 176"/>
                <a:gd name="T7" fmla="*/ 125 h 253"/>
                <a:gd name="T8" fmla="*/ 22 w 176"/>
                <a:gd name="T9" fmla="*/ 24 h 253"/>
                <a:gd name="T10" fmla="*/ 88 w 176"/>
                <a:gd name="T11" fmla="*/ 0 h 253"/>
                <a:gd name="T12" fmla="*/ 176 w 176"/>
                <a:gd name="T13" fmla="*/ 73 h 253"/>
                <a:gd name="T14" fmla="*/ 149 w 176"/>
                <a:gd name="T15" fmla="*/ 73 h 253"/>
                <a:gd name="T16" fmla="*/ 88 w 176"/>
                <a:gd name="T17" fmla="*/ 22 h 253"/>
                <a:gd name="T18" fmla="*/ 45 w 176"/>
                <a:gd name="T19" fmla="*/ 41 h 253"/>
                <a:gd name="T20" fmla="*/ 27 w 176"/>
                <a:gd name="T21" fmla="*/ 125 h 253"/>
                <a:gd name="T22" fmla="*/ 45 w 176"/>
                <a:gd name="T23" fmla="*/ 212 h 253"/>
                <a:gd name="T24" fmla="*/ 88 w 176"/>
                <a:gd name="T25" fmla="*/ 231 h 253"/>
                <a:gd name="T26" fmla="*/ 136 w 176"/>
                <a:gd name="T27" fmla="*/ 209 h 253"/>
                <a:gd name="T28" fmla="*/ 149 w 176"/>
                <a:gd name="T29" fmla="*/ 163 h 253"/>
                <a:gd name="T30" fmla="*/ 149 w 176"/>
                <a:gd name="T31" fmla="*/ 144 h 253"/>
                <a:gd name="T32" fmla="*/ 88 w 176"/>
                <a:gd name="T33" fmla="*/ 144 h 253"/>
                <a:gd name="T34" fmla="*/ 88 w 176"/>
                <a:gd name="T35" fmla="*/ 119 h 253"/>
                <a:gd name="T36" fmla="*/ 176 w 176"/>
                <a:gd name="T37" fmla="*/ 119 h 253"/>
                <a:gd name="T38" fmla="*/ 176 w 176"/>
                <a:gd name="T39" fmla="*/ 160 h 253"/>
                <a:gd name="T40" fmla="*/ 154 w 176"/>
                <a:gd name="T41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253">
                  <a:moveTo>
                    <a:pt x="154" y="225"/>
                  </a:moveTo>
                  <a:cubicBezTo>
                    <a:pt x="136" y="244"/>
                    <a:pt x="113" y="253"/>
                    <a:pt x="88" y="253"/>
                  </a:cubicBezTo>
                  <a:cubicBezTo>
                    <a:pt x="63" y="253"/>
                    <a:pt x="40" y="244"/>
                    <a:pt x="22" y="228"/>
                  </a:cubicBezTo>
                  <a:cubicBezTo>
                    <a:pt x="0" y="204"/>
                    <a:pt x="0" y="179"/>
                    <a:pt x="0" y="125"/>
                  </a:cubicBezTo>
                  <a:cubicBezTo>
                    <a:pt x="0" y="73"/>
                    <a:pt x="0" y="49"/>
                    <a:pt x="22" y="24"/>
                  </a:cubicBezTo>
                  <a:cubicBezTo>
                    <a:pt x="40" y="8"/>
                    <a:pt x="63" y="0"/>
                    <a:pt x="88" y="0"/>
                  </a:cubicBezTo>
                  <a:cubicBezTo>
                    <a:pt x="136" y="0"/>
                    <a:pt x="169" y="30"/>
                    <a:pt x="17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1" y="43"/>
                    <a:pt x="118" y="22"/>
                    <a:pt x="88" y="22"/>
                  </a:cubicBezTo>
                  <a:cubicBezTo>
                    <a:pt x="70" y="22"/>
                    <a:pt x="55" y="30"/>
                    <a:pt x="45" y="41"/>
                  </a:cubicBezTo>
                  <a:cubicBezTo>
                    <a:pt x="30" y="57"/>
                    <a:pt x="27" y="73"/>
                    <a:pt x="27" y="125"/>
                  </a:cubicBezTo>
                  <a:cubicBezTo>
                    <a:pt x="27" y="179"/>
                    <a:pt x="30" y="196"/>
                    <a:pt x="45" y="212"/>
                  </a:cubicBezTo>
                  <a:cubicBezTo>
                    <a:pt x="55" y="223"/>
                    <a:pt x="70" y="231"/>
                    <a:pt x="88" y="231"/>
                  </a:cubicBezTo>
                  <a:cubicBezTo>
                    <a:pt x="106" y="231"/>
                    <a:pt x="123" y="223"/>
                    <a:pt x="136" y="209"/>
                  </a:cubicBezTo>
                  <a:cubicBezTo>
                    <a:pt x="146" y="196"/>
                    <a:pt x="149" y="182"/>
                    <a:pt x="149" y="163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76" y="190"/>
                    <a:pt x="171" y="209"/>
                    <a:pt x="154" y="225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9" name="Freeform 8"/>
            <p:cNvSpPr>
              <a:spLocks/>
            </p:cNvSpPr>
            <p:nvPr userDrawn="1"/>
          </p:nvSpPr>
          <p:spPr bwMode="gray">
            <a:xfrm>
              <a:off x="-5888038" y="3806825"/>
              <a:ext cx="665163" cy="949325"/>
            </a:xfrm>
            <a:custGeom>
              <a:avLst/>
              <a:gdLst/>
              <a:ahLst/>
              <a:cxnLst/>
              <a:rect l="l" t="t" r="r" b="b"/>
              <a:pathLst>
                <a:path w="665163" h="949325">
                  <a:moveTo>
                    <a:pt x="106363" y="90488"/>
                  </a:moveTo>
                  <a:cubicBezTo>
                    <a:pt x="106363" y="438150"/>
                    <a:pt x="106363" y="438150"/>
                    <a:pt x="106363" y="438150"/>
                  </a:cubicBezTo>
                  <a:cubicBezTo>
                    <a:pt x="353849" y="438150"/>
                    <a:pt x="353849" y="438150"/>
                    <a:pt x="353849" y="438150"/>
                  </a:cubicBezTo>
                  <a:cubicBezTo>
                    <a:pt x="466343" y="438150"/>
                    <a:pt x="541338" y="374599"/>
                    <a:pt x="541338" y="266188"/>
                  </a:cubicBezTo>
                  <a:cubicBezTo>
                    <a:pt x="541338" y="154039"/>
                    <a:pt x="466343" y="90488"/>
                    <a:pt x="353849" y="90488"/>
                  </a:cubicBezTo>
                  <a:cubicBezTo>
                    <a:pt x="106363" y="90488"/>
                    <a:pt x="106363" y="90488"/>
                    <a:pt x="106363" y="90488"/>
                  </a:cubicBezTo>
                  <a:close/>
                  <a:moveTo>
                    <a:pt x="0" y="0"/>
                  </a:moveTo>
                  <a:cubicBezTo>
                    <a:pt x="360767" y="0"/>
                    <a:pt x="360767" y="0"/>
                    <a:pt x="360767" y="0"/>
                  </a:cubicBezTo>
                  <a:cubicBezTo>
                    <a:pt x="533634" y="0"/>
                    <a:pt x="646373" y="101311"/>
                    <a:pt x="646373" y="266412"/>
                  </a:cubicBezTo>
                  <a:cubicBezTo>
                    <a:pt x="646373" y="408998"/>
                    <a:pt x="559940" y="487796"/>
                    <a:pt x="439684" y="521566"/>
                  </a:cubicBezTo>
                  <a:cubicBezTo>
                    <a:pt x="665163" y="949325"/>
                    <a:pt x="665163" y="949325"/>
                    <a:pt x="665163" y="949325"/>
                  </a:cubicBezTo>
                  <a:cubicBezTo>
                    <a:pt x="541150" y="949325"/>
                    <a:pt x="541150" y="949325"/>
                    <a:pt x="541150" y="949325"/>
                  </a:cubicBezTo>
                  <a:cubicBezTo>
                    <a:pt x="334461" y="529071"/>
                    <a:pt x="334461" y="529071"/>
                    <a:pt x="334461" y="529071"/>
                  </a:cubicBezTo>
                  <a:cubicBezTo>
                    <a:pt x="105224" y="529071"/>
                    <a:pt x="105224" y="529071"/>
                    <a:pt x="105224" y="529071"/>
                  </a:cubicBezTo>
                  <a:cubicBezTo>
                    <a:pt x="105224" y="949325"/>
                    <a:pt x="105224" y="949325"/>
                    <a:pt x="105224" y="949325"/>
                  </a:cubicBezTo>
                  <a:cubicBezTo>
                    <a:pt x="0" y="949325"/>
                    <a:pt x="0" y="949325"/>
                    <a:pt x="0" y="94932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0" name="Freeform 10"/>
            <p:cNvSpPr>
              <a:spLocks/>
            </p:cNvSpPr>
            <p:nvPr userDrawn="1"/>
          </p:nvSpPr>
          <p:spPr bwMode="gray">
            <a:xfrm>
              <a:off x="-4759325" y="3806825"/>
              <a:ext cx="654050" cy="949325"/>
            </a:xfrm>
            <a:custGeom>
              <a:avLst/>
              <a:gdLst/>
              <a:ahLst/>
              <a:cxnLst/>
              <a:rect l="l" t="t" r="r" b="b"/>
              <a:pathLst>
                <a:path w="654050" h="949325">
                  <a:moveTo>
                    <a:pt x="330764" y="82550"/>
                  </a:moveTo>
                  <a:cubicBezTo>
                    <a:pt x="267212" y="82550"/>
                    <a:pt x="207399" y="112568"/>
                    <a:pt x="162540" y="153843"/>
                  </a:cubicBezTo>
                  <a:cubicBezTo>
                    <a:pt x="106465" y="213880"/>
                    <a:pt x="95250" y="273916"/>
                    <a:pt x="95250" y="469034"/>
                  </a:cubicBezTo>
                  <a:cubicBezTo>
                    <a:pt x="95250" y="671657"/>
                    <a:pt x="106465" y="735446"/>
                    <a:pt x="162540" y="795482"/>
                  </a:cubicBezTo>
                  <a:cubicBezTo>
                    <a:pt x="207399" y="836757"/>
                    <a:pt x="267212" y="866775"/>
                    <a:pt x="330764" y="866775"/>
                  </a:cubicBezTo>
                  <a:cubicBezTo>
                    <a:pt x="386838" y="866775"/>
                    <a:pt x="446651" y="836757"/>
                    <a:pt x="491511" y="795482"/>
                  </a:cubicBezTo>
                  <a:cubicBezTo>
                    <a:pt x="547585" y="735446"/>
                    <a:pt x="558800" y="671657"/>
                    <a:pt x="558800" y="469034"/>
                  </a:cubicBezTo>
                  <a:cubicBezTo>
                    <a:pt x="558800" y="273916"/>
                    <a:pt x="547585" y="213880"/>
                    <a:pt x="491511" y="153843"/>
                  </a:cubicBezTo>
                  <a:cubicBezTo>
                    <a:pt x="446651" y="112568"/>
                    <a:pt x="386838" y="82550"/>
                    <a:pt x="330764" y="82550"/>
                  </a:cubicBezTo>
                  <a:close/>
                  <a:moveTo>
                    <a:pt x="330784" y="0"/>
                  </a:moveTo>
                  <a:cubicBezTo>
                    <a:pt x="417239" y="0"/>
                    <a:pt x="503694" y="30018"/>
                    <a:pt x="567595" y="90055"/>
                  </a:cubicBezTo>
                  <a:cubicBezTo>
                    <a:pt x="654050" y="183861"/>
                    <a:pt x="654050" y="273916"/>
                    <a:pt x="654050" y="469034"/>
                  </a:cubicBezTo>
                  <a:cubicBezTo>
                    <a:pt x="654050" y="671657"/>
                    <a:pt x="654050" y="765464"/>
                    <a:pt x="567595" y="855518"/>
                  </a:cubicBezTo>
                  <a:cubicBezTo>
                    <a:pt x="503694" y="915555"/>
                    <a:pt x="417239" y="949325"/>
                    <a:pt x="330784" y="949325"/>
                  </a:cubicBezTo>
                  <a:cubicBezTo>
                    <a:pt x="229294" y="949325"/>
                    <a:pt x="150357" y="915555"/>
                    <a:pt x="86455" y="855518"/>
                  </a:cubicBezTo>
                  <a:cubicBezTo>
                    <a:pt x="0" y="765464"/>
                    <a:pt x="0" y="671657"/>
                    <a:pt x="0" y="469034"/>
                  </a:cubicBezTo>
                  <a:cubicBezTo>
                    <a:pt x="0" y="273916"/>
                    <a:pt x="0" y="183861"/>
                    <a:pt x="86455" y="90055"/>
                  </a:cubicBezTo>
                  <a:cubicBezTo>
                    <a:pt x="150357" y="30018"/>
                    <a:pt x="229294" y="0"/>
                    <a:pt x="330784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gray">
            <a:xfrm>
              <a:off x="-3592513" y="3806825"/>
              <a:ext cx="660400" cy="949325"/>
            </a:xfrm>
            <a:custGeom>
              <a:avLst/>
              <a:gdLst>
                <a:gd name="T0" fmla="*/ 88 w 176"/>
                <a:gd name="T1" fmla="*/ 253 h 253"/>
                <a:gd name="T2" fmla="*/ 0 w 176"/>
                <a:gd name="T3" fmla="*/ 168 h 253"/>
                <a:gd name="T4" fmla="*/ 0 w 176"/>
                <a:gd name="T5" fmla="*/ 0 h 253"/>
                <a:gd name="T6" fmla="*/ 27 w 176"/>
                <a:gd name="T7" fmla="*/ 0 h 253"/>
                <a:gd name="T8" fmla="*/ 27 w 176"/>
                <a:gd name="T9" fmla="*/ 166 h 253"/>
                <a:gd name="T10" fmla="*/ 88 w 176"/>
                <a:gd name="T11" fmla="*/ 231 h 253"/>
                <a:gd name="T12" fmla="*/ 149 w 176"/>
                <a:gd name="T13" fmla="*/ 166 h 253"/>
                <a:gd name="T14" fmla="*/ 149 w 176"/>
                <a:gd name="T15" fmla="*/ 0 h 253"/>
                <a:gd name="T16" fmla="*/ 176 w 176"/>
                <a:gd name="T17" fmla="*/ 0 h 253"/>
                <a:gd name="T18" fmla="*/ 176 w 176"/>
                <a:gd name="T19" fmla="*/ 168 h 253"/>
                <a:gd name="T20" fmla="*/ 88 w 176"/>
                <a:gd name="T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253">
                  <a:moveTo>
                    <a:pt x="88" y="253"/>
                  </a:moveTo>
                  <a:cubicBezTo>
                    <a:pt x="37" y="253"/>
                    <a:pt x="0" y="220"/>
                    <a:pt x="0" y="1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204"/>
                    <a:pt x="53" y="231"/>
                    <a:pt x="88" y="231"/>
                  </a:cubicBezTo>
                  <a:cubicBezTo>
                    <a:pt x="126" y="231"/>
                    <a:pt x="149" y="204"/>
                    <a:pt x="149" y="16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220"/>
                    <a:pt x="138" y="253"/>
                    <a:pt x="88" y="253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gray">
            <a:xfrm>
              <a:off x="-2381250" y="3806825"/>
              <a:ext cx="641350" cy="949325"/>
            </a:xfrm>
            <a:custGeom>
              <a:avLst/>
              <a:gdLst/>
              <a:ahLst/>
              <a:cxnLst/>
              <a:rect l="l" t="t" r="r" b="b"/>
              <a:pathLst>
                <a:path w="641350" h="949325">
                  <a:moveTo>
                    <a:pt x="93662" y="90488"/>
                  </a:moveTo>
                  <a:cubicBezTo>
                    <a:pt x="93662" y="468313"/>
                    <a:pt x="93662" y="468313"/>
                    <a:pt x="93662" y="468313"/>
                  </a:cubicBezTo>
                  <a:cubicBezTo>
                    <a:pt x="341072" y="468313"/>
                    <a:pt x="341072" y="468313"/>
                    <a:pt x="341072" y="468313"/>
                  </a:cubicBezTo>
                  <a:cubicBezTo>
                    <a:pt x="453531" y="468313"/>
                    <a:pt x="539750" y="408460"/>
                    <a:pt x="539750" y="273789"/>
                  </a:cubicBezTo>
                  <a:cubicBezTo>
                    <a:pt x="539750" y="154082"/>
                    <a:pt x="453531" y="90488"/>
                    <a:pt x="341072" y="90488"/>
                  </a:cubicBezTo>
                  <a:cubicBezTo>
                    <a:pt x="93662" y="90488"/>
                    <a:pt x="93662" y="90488"/>
                    <a:pt x="93662" y="90488"/>
                  </a:cubicBezTo>
                  <a:close/>
                  <a:moveTo>
                    <a:pt x="0" y="0"/>
                  </a:moveTo>
                  <a:cubicBezTo>
                    <a:pt x="348804" y="0"/>
                    <a:pt x="348804" y="0"/>
                    <a:pt x="348804" y="0"/>
                  </a:cubicBezTo>
                  <a:cubicBezTo>
                    <a:pt x="521331" y="0"/>
                    <a:pt x="641350" y="112568"/>
                    <a:pt x="641350" y="273916"/>
                  </a:cubicBezTo>
                  <a:cubicBezTo>
                    <a:pt x="641350" y="446521"/>
                    <a:pt x="521331" y="559089"/>
                    <a:pt x="348804" y="559089"/>
                  </a:cubicBezTo>
                  <a:cubicBezTo>
                    <a:pt x="93765" y="559089"/>
                    <a:pt x="93765" y="559089"/>
                    <a:pt x="93765" y="559089"/>
                  </a:cubicBezTo>
                  <a:cubicBezTo>
                    <a:pt x="93765" y="949325"/>
                    <a:pt x="93765" y="949325"/>
                    <a:pt x="93765" y="949325"/>
                  </a:cubicBezTo>
                  <a:cubicBezTo>
                    <a:pt x="0" y="949325"/>
                    <a:pt x="0" y="949325"/>
                    <a:pt x="0" y="949325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3" name="Oval 15"/>
            <p:cNvSpPr>
              <a:spLocks noChangeArrowheads="1"/>
            </p:cNvSpPr>
            <p:nvPr userDrawn="1"/>
          </p:nvSpPr>
          <p:spPr bwMode="gray">
            <a:xfrm>
              <a:off x="-484189" y="550863"/>
              <a:ext cx="296864" cy="296862"/>
            </a:xfrm>
            <a:custGeom>
              <a:avLst/>
              <a:gdLst/>
              <a:ahLst/>
              <a:cxnLst/>
              <a:rect l="l" t="t" r="r" b="b"/>
              <a:pathLst>
                <a:path w="296864" h="296862">
                  <a:moveTo>
                    <a:pt x="123825" y="87311"/>
                  </a:moveTo>
                  <a:cubicBezTo>
                    <a:pt x="123825" y="142427"/>
                    <a:pt x="123825" y="142869"/>
                    <a:pt x="123825" y="142873"/>
                  </a:cubicBezTo>
                  <a:cubicBezTo>
                    <a:pt x="153627" y="142873"/>
                    <a:pt x="153984" y="142873"/>
                    <a:pt x="153988" y="142873"/>
                  </a:cubicBezTo>
                  <a:cubicBezTo>
                    <a:pt x="172839" y="142873"/>
                    <a:pt x="184150" y="131761"/>
                    <a:pt x="184150" y="116944"/>
                  </a:cubicBezTo>
                  <a:cubicBezTo>
                    <a:pt x="184150" y="98423"/>
                    <a:pt x="172839" y="87311"/>
                    <a:pt x="153988" y="87311"/>
                  </a:cubicBezTo>
                  <a:cubicBezTo>
                    <a:pt x="124092" y="87311"/>
                    <a:pt x="123827" y="87311"/>
                    <a:pt x="123825" y="87311"/>
                  </a:cubicBezTo>
                  <a:close/>
                  <a:moveTo>
                    <a:pt x="101600" y="68261"/>
                  </a:moveTo>
                  <a:cubicBezTo>
                    <a:pt x="157515" y="68261"/>
                    <a:pt x="157954" y="68261"/>
                    <a:pt x="157957" y="68261"/>
                  </a:cubicBezTo>
                  <a:cubicBezTo>
                    <a:pt x="184256" y="68261"/>
                    <a:pt x="206799" y="86905"/>
                    <a:pt x="206799" y="116735"/>
                  </a:cubicBezTo>
                  <a:cubicBezTo>
                    <a:pt x="206799" y="139108"/>
                    <a:pt x="195528" y="154023"/>
                    <a:pt x="172985" y="157751"/>
                  </a:cubicBezTo>
                  <a:cubicBezTo>
                    <a:pt x="213987" y="228040"/>
                    <a:pt x="214310" y="228594"/>
                    <a:pt x="214313" y="228598"/>
                  </a:cubicBezTo>
                  <a:cubicBezTo>
                    <a:pt x="188328" y="228598"/>
                    <a:pt x="188017" y="228598"/>
                    <a:pt x="188013" y="228598"/>
                  </a:cubicBezTo>
                  <a:cubicBezTo>
                    <a:pt x="150741" y="162014"/>
                    <a:pt x="150444" y="161484"/>
                    <a:pt x="150442" y="161480"/>
                  </a:cubicBezTo>
                  <a:cubicBezTo>
                    <a:pt x="124455" y="161480"/>
                    <a:pt x="124147" y="161480"/>
                    <a:pt x="124143" y="161480"/>
                  </a:cubicBezTo>
                  <a:cubicBezTo>
                    <a:pt x="124143" y="228069"/>
                    <a:pt x="124143" y="228594"/>
                    <a:pt x="124143" y="228598"/>
                  </a:cubicBezTo>
                  <a:cubicBezTo>
                    <a:pt x="101865" y="228598"/>
                    <a:pt x="101603" y="228598"/>
                    <a:pt x="101600" y="228598"/>
                  </a:cubicBezTo>
                  <a:cubicBezTo>
                    <a:pt x="101600" y="69213"/>
                    <a:pt x="101600" y="68267"/>
                    <a:pt x="101600" y="68261"/>
                  </a:cubicBezTo>
                  <a:close/>
                  <a:moveTo>
                    <a:pt x="150813" y="23811"/>
                  </a:moveTo>
                  <a:cubicBezTo>
                    <a:pt x="82426" y="23811"/>
                    <a:pt x="26988" y="79960"/>
                    <a:pt x="26988" y="149224"/>
                  </a:cubicBezTo>
                  <a:cubicBezTo>
                    <a:pt x="26988" y="218488"/>
                    <a:pt x="82426" y="274637"/>
                    <a:pt x="150813" y="274637"/>
                  </a:cubicBezTo>
                  <a:cubicBezTo>
                    <a:pt x="219200" y="274637"/>
                    <a:pt x="274638" y="218488"/>
                    <a:pt x="274638" y="149224"/>
                  </a:cubicBezTo>
                  <a:cubicBezTo>
                    <a:pt x="274638" y="79960"/>
                    <a:pt x="219200" y="23811"/>
                    <a:pt x="150813" y="23811"/>
                  </a:cubicBezTo>
                  <a:close/>
                  <a:moveTo>
                    <a:pt x="148432" y="0"/>
                  </a:moveTo>
                  <a:cubicBezTo>
                    <a:pt x="230409" y="0"/>
                    <a:pt x="296864" y="66455"/>
                    <a:pt x="296864" y="148431"/>
                  </a:cubicBezTo>
                  <a:cubicBezTo>
                    <a:pt x="296864" y="230407"/>
                    <a:pt x="230409" y="296862"/>
                    <a:pt x="148432" y="296862"/>
                  </a:cubicBezTo>
                  <a:cubicBezTo>
                    <a:pt x="66455" y="296862"/>
                    <a:pt x="0" y="230407"/>
                    <a:pt x="0" y="148431"/>
                  </a:cubicBezTo>
                  <a:cubicBezTo>
                    <a:pt x="0" y="66455"/>
                    <a:pt x="66455" y="0"/>
                    <a:pt x="148432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4" name="Freeform 19"/>
            <p:cNvSpPr>
              <a:spLocks/>
            </p:cNvSpPr>
            <p:nvPr userDrawn="1"/>
          </p:nvSpPr>
          <p:spPr bwMode="gray">
            <a:xfrm>
              <a:off x="-5351463" y="379413"/>
              <a:ext cx="363538" cy="358775"/>
            </a:xfrm>
            <a:custGeom>
              <a:avLst/>
              <a:gdLst>
                <a:gd name="T0" fmla="*/ 0 w 229"/>
                <a:gd name="T1" fmla="*/ 226 h 226"/>
                <a:gd name="T2" fmla="*/ 0 w 229"/>
                <a:gd name="T3" fmla="*/ 0 h 226"/>
                <a:gd name="T4" fmla="*/ 229 w 229"/>
                <a:gd name="T5" fmla="*/ 0 h 226"/>
                <a:gd name="T6" fmla="*/ 229 w 229"/>
                <a:gd name="T7" fmla="*/ 226 h 226"/>
                <a:gd name="T8" fmla="*/ 0 w 229"/>
                <a:gd name="T9" fmla="*/ 226 h 226"/>
                <a:gd name="T10" fmla="*/ 0 w 229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26">
                  <a:moveTo>
                    <a:pt x="0" y="226"/>
                  </a:moveTo>
                  <a:lnTo>
                    <a:pt x="0" y="0"/>
                  </a:lnTo>
                  <a:lnTo>
                    <a:pt x="229" y="0"/>
                  </a:lnTo>
                  <a:lnTo>
                    <a:pt x="229" y="226"/>
                  </a:lnTo>
                  <a:lnTo>
                    <a:pt x="0" y="226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5" name="Freeform 20"/>
            <p:cNvSpPr>
              <a:spLocks/>
            </p:cNvSpPr>
            <p:nvPr userDrawn="1"/>
          </p:nvSpPr>
          <p:spPr bwMode="gray">
            <a:xfrm>
              <a:off x="-8745538" y="858838"/>
              <a:ext cx="1541463" cy="1503362"/>
            </a:xfrm>
            <a:custGeom>
              <a:avLst/>
              <a:gdLst/>
              <a:ahLst/>
              <a:cxnLst/>
              <a:rect l="l" t="t" r="r" b="b"/>
              <a:pathLst>
                <a:path w="1541463" h="1503362">
                  <a:moveTo>
                    <a:pt x="767557" y="330200"/>
                  </a:moveTo>
                  <a:cubicBezTo>
                    <a:pt x="534779" y="330200"/>
                    <a:pt x="346075" y="516416"/>
                    <a:pt x="346075" y="746125"/>
                  </a:cubicBezTo>
                  <a:cubicBezTo>
                    <a:pt x="346075" y="975834"/>
                    <a:pt x="534779" y="1162050"/>
                    <a:pt x="767557" y="1162050"/>
                  </a:cubicBezTo>
                  <a:cubicBezTo>
                    <a:pt x="1000335" y="1162050"/>
                    <a:pt x="1189039" y="975834"/>
                    <a:pt x="1189039" y="746125"/>
                  </a:cubicBezTo>
                  <a:cubicBezTo>
                    <a:pt x="1189039" y="516416"/>
                    <a:pt x="1000335" y="330200"/>
                    <a:pt x="767557" y="330200"/>
                  </a:cubicBezTo>
                  <a:close/>
                  <a:moveTo>
                    <a:pt x="753854" y="0"/>
                  </a:moveTo>
                  <a:cubicBezTo>
                    <a:pt x="911376" y="0"/>
                    <a:pt x="1061397" y="41239"/>
                    <a:pt x="1188914" y="127467"/>
                  </a:cubicBezTo>
                  <a:cubicBezTo>
                    <a:pt x="1188914" y="14996"/>
                    <a:pt x="1188914" y="14996"/>
                    <a:pt x="1188914" y="14996"/>
                  </a:cubicBezTo>
                  <a:cubicBezTo>
                    <a:pt x="1541463" y="14996"/>
                    <a:pt x="1541463" y="14996"/>
                    <a:pt x="1541463" y="14996"/>
                  </a:cubicBezTo>
                  <a:cubicBezTo>
                    <a:pt x="1541463" y="1469621"/>
                    <a:pt x="1541463" y="1469621"/>
                    <a:pt x="1541463" y="1469621"/>
                  </a:cubicBezTo>
                  <a:cubicBezTo>
                    <a:pt x="1188914" y="1469621"/>
                    <a:pt x="1188914" y="1469621"/>
                    <a:pt x="1188914" y="1469621"/>
                  </a:cubicBezTo>
                  <a:cubicBezTo>
                    <a:pt x="1188914" y="1372146"/>
                    <a:pt x="1188914" y="1372146"/>
                    <a:pt x="1188914" y="1372146"/>
                  </a:cubicBezTo>
                  <a:cubicBezTo>
                    <a:pt x="1065147" y="1454625"/>
                    <a:pt x="918877" y="1503362"/>
                    <a:pt x="753854" y="1503362"/>
                  </a:cubicBezTo>
                  <a:cubicBezTo>
                    <a:pt x="341297" y="1503362"/>
                    <a:pt x="0" y="1162200"/>
                    <a:pt x="0" y="749807"/>
                  </a:cubicBezTo>
                  <a:cubicBezTo>
                    <a:pt x="0" y="329915"/>
                    <a:pt x="341297" y="0"/>
                    <a:pt x="753854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6" name="Freeform 22"/>
            <p:cNvSpPr>
              <a:spLocks/>
            </p:cNvSpPr>
            <p:nvPr userDrawn="1"/>
          </p:nvSpPr>
          <p:spPr bwMode="gray">
            <a:xfrm>
              <a:off x="-7075488" y="379413"/>
              <a:ext cx="1547813" cy="1982787"/>
            </a:xfrm>
            <a:custGeom>
              <a:avLst/>
              <a:gdLst/>
              <a:ahLst/>
              <a:cxnLst/>
              <a:rect l="l" t="t" r="r" b="b"/>
              <a:pathLst>
                <a:path w="1547813" h="1982787">
                  <a:moveTo>
                    <a:pt x="767843" y="809625"/>
                  </a:moveTo>
                  <a:cubicBezTo>
                    <a:pt x="535560" y="809625"/>
                    <a:pt x="344488" y="1004473"/>
                    <a:pt x="344488" y="1229297"/>
                  </a:cubicBezTo>
                  <a:cubicBezTo>
                    <a:pt x="344488" y="1454121"/>
                    <a:pt x="535560" y="1641475"/>
                    <a:pt x="767843" y="1641475"/>
                  </a:cubicBezTo>
                  <a:cubicBezTo>
                    <a:pt x="992633" y="1641475"/>
                    <a:pt x="1187451" y="1454121"/>
                    <a:pt x="1187451" y="1229297"/>
                  </a:cubicBezTo>
                  <a:cubicBezTo>
                    <a:pt x="1187451" y="1004473"/>
                    <a:pt x="992633" y="809625"/>
                    <a:pt x="767843" y="809625"/>
                  </a:cubicBezTo>
                  <a:close/>
                  <a:moveTo>
                    <a:pt x="1188031" y="0"/>
                  </a:moveTo>
                  <a:cubicBezTo>
                    <a:pt x="1547813" y="0"/>
                    <a:pt x="1547813" y="0"/>
                    <a:pt x="1547813" y="0"/>
                  </a:cubicBezTo>
                  <a:cubicBezTo>
                    <a:pt x="1547813" y="1949054"/>
                    <a:pt x="1547813" y="1949054"/>
                    <a:pt x="1547813" y="1949054"/>
                  </a:cubicBezTo>
                  <a:cubicBezTo>
                    <a:pt x="1188031" y="1949054"/>
                    <a:pt x="1188031" y="1949054"/>
                    <a:pt x="1188031" y="1949054"/>
                  </a:cubicBezTo>
                  <a:cubicBezTo>
                    <a:pt x="1188031" y="1851601"/>
                    <a:pt x="1188031" y="1851601"/>
                    <a:pt x="1188031" y="1851601"/>
                  </a:cubicBezTo>
                  <a:cubicBezTo>
                    <a:pt x="1060608" y="1934061"/>
                    <a:pt x="918194" y="1982787"/>
                    <a:pt x="760790" y="1982787"/>
                  </a:cubicBezTo>
                  <a:cubicBezTo>
                    <a:pt x="341044" y="1982787"/>
                    <a:pt x="0" y="1641703"/>
                    <a:pt x="0" y="1229403"/>
                  </a:cubicBezTo>
                  <a:cubicBezTo>
                    <a:pt x="0" y="809607"/>
                    <a:pt x="341044" y="479767"/>
                    <a:pt x="760790" y="479767"/>
                  </a:cubicBezTo>
                  <a:cubicBezTo>
                    <a:pt x="918194" y="479767"/>
                    <a:pt x="1060608" y="520997"/>
                    <a:pt x="1188031" y="607205"/>
                  </a:cubicBezTo>
                  <a:cubicBezTo>
                    <a:pt x="1188031" y="0"/>
                    <a:pt x="1188031" y="0"/>
                    <a:pt x="1188031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7" name="Freeform 24"/>
            <p:cNvSpPr>
              <a:spLocks/>
            </p:cNvSpPr>
            <p:nvPr userDrawn="1"/>
          </p:nvSpPr>
          <p:spPr bwMode="gray">
            <a:xfrm>
              <a:off x="-5351463" y="874713"/>
              <a:ext cx="363538" cy="1454150"/>
            </a:xfrm>
            <a:custGeom>
              <a:avLst/>
              <a:gdLst>
                <a:gd name="T0" fmla="*/ 229 w 229"/>
                <a:gd name="T1" fmla="*/ 916 h 916"/>
                <a:gd name="T2" fmla="*/ 0 w 229"/>
                <a:gd name="T3" fmla="*/ 916 h 916"/>
                <a:gd name="T4" fmla="*/ 0 w 229"/>
                <a:gd name="T5" fmla="*/ 0 h 916"/>
                <a:gd name="T6" fmla="*/ 229 w 229"/>
                <a:gd name="T7" fmla="*/ 0 h 916"/>
                <a:gd name="T8" fmla="*/ 229 w 229"/>
                <a:gd name="T9" fmla="*/ 916 h 916"/>
                <a:gd name="T10" fmla="*/ 229 w 229"/>
                <a:gd name="T11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916">
                  <a:moveTo>
                    <a:pt x="229" y="916"/>
                  </a:moveTo>
                  <a:lnTo>
                    <a:pt x="0" y="916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29" y="916"/>
                  </a:lnTo>
                  <a:lnTo>
                    <a:pt x="229" y="916"/>
                  </a:ln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25"/>
            <p:cNvSpPr>
              <a:spLocks/>
            </p:cNvSpPr>
            <p:nvPr userDrawn="1"/>
          </p:nvSpPr>
          <p:spPr bwMode="gray">
            <a:xfrm>
              <a:off x="-4845050" y="379413"/>
              <a:ext cx="1544638" cy="1982787"/>
            </a:xfrm>
            <a:custGeom>
              <a:avLst/>
              <a:gdLst/>
              <a:ahLst/>
              <a:cxnLst/>
              <a:rect l="l" t="t" r="r" b="b"/>
              <a:pathLst>
                <a:path w="1544638" h="1982787">
                  <a:moveTo>
                    <a:pt x="765104" y="809625"/>
                  </a:moveTo>
                  <a:cubicBezTo>
                    <a:pt x="543758" y="809625"/>
                    <a:pt x="352425" y="1004473"/>
                    <a:pt x="352425" y="1229297"/>
                  </a:cubicBezTo>
                  <a:cubicBezTo>
                    <a:pt x="352425" y="1454121"/>
                    <a:pt x="543758" y="1641475"/>
                    <a:pt x="765104" y="1641475"/>
                  </a:cubicBezTo>
                  <a:cubicBezTo>
                    <a:pt x="993953" y="1641475"/>
                    <a:pt x="1189038" y="1454121"/>
                    <a:pt x="1189038" y="1229297"/>
                  </a:cubicBezTo>
                  <a:cubicBezTo>
                    <a:pt x="1189038" y="1004473"/>
                    <a:pt x="993953" y="809625"/>
                    <a:pt x="765104" y="809625"/>
                  </a:cubicBezTo>
                  <a:close/>
                  <a:moveTo>
                    <a:pt x="1188472" y="0"/>
                  </a:moveTo>
                  <a:cubicBezTo>
                    <a:pt x="1544638" y="0"/>
                    <a:pt x="1544638" y="0"/>
                    <a:pt x="1544638" y="0"/>
                  </a:cubicBezTo>
                  <a:cubicBezTo>
                    <a:pt x="1544638" y="1949054"/>
                    <a:pt x="1544638" y="1949054"/>
                    <a:pt x="1544638" y="1949054"/>
                  </a:cubicBezTo>
                  <a:cubicBezTo>
                    <a:pt x="1188472" y="1949054"/>
                    <a:pt x="1188472" y="1949054"/>
                    <a:pt x="1188472" y="1949054"/>
                  </a:cubicBezTo>
                  <a:cubicBezTo>
                    <a:pt x="1188472" y="1851601"/>
                    <a:pt x="1188472" y="1851601"/>
                    <a:pt x="1188472" y="1851601"/>
                  </a:cubicBezTo>
                  <a:cubicBezTo>
                    <a:pt x="1068500" y="1934061"/>
                    <a:pt x="918535" y="1982787"/>
                    <a:pt x="753574" y="1982787"/>
                  </a:cubicBezTo>
                  <a:cubicBezTo>
                    <a:pt x="341170" y="1982787"/>
                    <a:pt x="0" y="1641703"/>
                    <a:pt x="0" y="1229403"/>
                  </a:cubicBezTo>
                  <a:cubicBezTo>
                    <a:pt x="0" y="809607"/>
                    <a:pt x="341170" y="479767"/>
                    <a:pt x="753574" y="479767"/>
                  </a:cubicBezTo>
                  <a:cubicBezTo>
                    <a:pt x="918535" y="479767"/>
                    <a:pt x="1061002" y="520997"/>
                    <a:pt x="1188472" y="607205"/>
                  </a:cubicBezTo>
                  <a:cubicBezTo>
                    <a:pt x="1188472" y="0"/>
                    <a:pt x="1188472" y="0"/>
                    <a:pt x="1188472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9" name="Freeform 27"/>
            <p:cNvSpPr>
              <a:spLocks/>
            </p:cNvSpPr>
            <p:nvPr userDrawn="1"/>
          </p:nvSpPr>
          <p:spPr bwMode="gray">
            <a:xfrm>
              <a:off x="-3179763" y="858838"/>
              <a:ext cx="1541463" cy="1503362"/>
            </a:xfrm>
            <a:custGeom>
              <a:avLst/>
              <a:gdLst/>
              <a:ahLst/>
              <a:cxnLst/>
              <a:rect l="l" t="t" r="r" b="b"/>
              <a:pathLst>
                <a:path w="1541463" h="1503362">
                  <a:moveTo>
                    <a:pt x="765175" y="330200"/>
                  </a:moveTo>
                  <a:cubicBezTo>
                    <a:pt x="535466" y="330200"/>
                    <a:pt x="349250" y="516416"/>
                    <a:pt x="349250" y="746125"/>
                  </a:cubicBezTo>
                  <a:cubicBezTo>
                    <a:pt x="349250" y="975834"/>
                    <a:pt x="535466" y="1162050"/>
                    <a:pt x="765175" y="1162050"/>
                  </a:cubicBezTo>
                  <a:cubicBezTo>
                    <a:pt x="994884" y="1162050"/>
                    <a:pt x="1181100" y="975834"/>
                    <a:pt x="1181100" y="746125"/>
                  </a:cubicBezTo>
                  <a:cubicBezTo>
                    <a:pt x="1181100" y="516416"/>
                    <a:pt x="994884" y="330200"/>
                    <a:pt x="765175" y="330200"/>
                  </a:cubicBezTo>
                  <a:close/>
                  <a:moveTo>
                    <a:pt x="753854" y="0"/>
                  </a:moveTo>
                  <a:cubicBezTo>
                    <a:pt x="911376" y="0"/>
                    <a:pt x="1061397" y="41239"/>
                    <a:pt x="1181413" y="127467"/>
                  </a:cubicBezTo>
                  <a:cubicBezTo>
                    <a:pt x="1181413" y="14996"/>
                    <a:pt x="1181413" y="14996"/>
                    <a:pt x="1181413" y="14996"/>
                  </a:cubicBezTo>
                  <a:cubicBezTo>
                    <a:pt x="1541463" y="14996"/>
                    <a:pt x="1541463" y="14996"/>
                    <a:pt x="1541463" y="14996"/>
                  </a:cubicBezTo>
                  <a:cubicBezTo>
                    <a:pt x="1541463" y="1469621"/>
                    <a:pt x="1541463" y="1469621"/>
                    <a:pt x="1541463" y="1469621"/>
                  </a:cubicBezTo>
                  <a:cubicBezTo>
                    <a:pt x="1181413" y="1469621"/>
                    <a:pt x="1181413" y="1469621"/>
                    <a:pt x="1181413" y="1469621"/>
                  </a:cubicBezTo>
                  <a:cubicBezTo>
                    <a:pt x="1181413" y="1372146"/>
                    <a:pt x="1181413" y="1372146"/>
                    <a:pt x="1181413" y="1372146"/>
                  </a:cubicBezTo>
                  <a:cubicBezTo>
                    <a:pt x="1061397" y="1454625"/>
                    <a:pt x="918877" y="1503362"/>
                    <a:pt x="753854" y="1503362"/>
                  </a:cubicBezTo>
                  <a:cubicBezTo>
                    <a:pt x="341297" y="1503362"/>
                    <a:pt x="0" y="1162200"/>
                    <a:pt x="0" y="749807"/>
                  </a:cubicBezTo>
                  <a:cubicBezTo>
                    <a:pt x="0" y="329915"/>
                    <a:pt x="341297" y="0"/>
                    <a:pt x="753854" y="0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0" name="Freeform 29"/>
            <p:cNvSpPr>
              <a:spLocks/>
            </p:cNvSpPr>
            <p:nvPr userDrawn="1"/>
          </p:nvSpPr>
          <p:spPr bwMode="gray">
            <a:xfrm>
              <a:off x="-1495425" y="858838"/>
              <a:ext cx="1311275" cy="1503362"/>
            </a:xfrm>
            <a:custGeom>
              <a:avLst/>
              <a:gdLst>
                <a:gd name="T0" fmla="*/ 175 w 350"/>
                <a:gd name="T1" fmla="*/ 401 h 401"/>
                <a:gd name="T2" fmla="*/ 0 w 350"/>
                <a:gd name="T3" fmla="*/ 268 h 401"/>
                <a:gd name="T4" fmla="*/ 101 w 350"/>
                <a:gd name="T5" fmla="*/ 268 h 401"/>
                <a:gd name="T6" fmla="*/ 182 w 350"/>
                <a:gd name="T7" fmla="*/ 329 h 401"/>
                <a:gd name="T8" fmla="*/ 246 w 350"/>
                <a:gd name="T9" fmla="*/ 285 h 401"/>
                <a:gd name="T10" fmla="*/ 164 w 350"/>
                <a:gd name="T11" fmla="*/ 245 h 401"/>
                <a:gd name="T12" fmla="*/ 62 w 350"/>
                <a:gd name="T13" fmla="*/ 218 h 401"/>
                <a:gd name="T14" fmla="*/ 9 w 350"/>
                <a:gd name="T15" fmla="*/ 124 h 401"/>
                <a:gd name="T16" fmla="*/ 169 w 350"/>
                <a:gd name="T17" fmla="*/ 0 h 401"/>
                <a:gd name="T18" fmla="*/ 334 w 350"/>
                <a:gd name="T19" fmla="*/ 127 h 401"/>
                <a:gd name="T20" fmla="*/ 237 w 350"/>
                <a:gd name="T21" fmla="*/ 127 h 401"/>
                <a:gd name="T22" fmla="*/ 174 w 350"/>
                <a:gd name="T23" fmla="*/ 74 h 401"/>
                <a:gd name="T24" fmla="*/ 107 w 350"/>
                <a:gd name="T25" fmla="*/ 109 h 401"/>
                <a:gd name="T26" fmla="*/ 251 w 350"/>
                <a:gd name="T27" fmla="*/ 163 h 401"/>
                <a:gd name="T28" fmla="*/ 350 w 350"/>
                <a:gd name="T29" fmla="*/ 268 h 401"/>
                <a:gd name="T30" fmla="*/ 175 w 350"/>
                <a:gd name="T3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401">
                  <a:moveTo>
                    <a:pt x="175" y="401"/>
                  </a:moveTo>
                  <a:cubicBezTo>
                    <a:pt x="68" y="401"/>
                    <a:pt x="3" y="346"/>
                    <a:pt x="0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92"/>
                    <a:pt x="116" y="328"/>
                    <a:pt x="182" y="329"/>
                  </a:cubicBezTo>
                  <a:cubicBezTo>
                    <a:pt x="225" y="329"/>
                    <a:pt x="246" y="304"/>
                    <a:pt x="246" y="285"/>
                  </a:cubicBezTo>
                  <a:cubicBezTo>
                    <a:pt x="243" y="254"/>
                    <a:pt x="205" y="251"/>
                    <a:pt x="164" y="245"/>
                  </a:cubicBezTo>
                  <a:cubicBezTo>
                    <a:pt x="123" y="238"/>
                    <a:pt x="88" y="231"/>
                    <a:pt x="62" y="218"/>
                  </a:cubicBezTo>
                  <a:cubicBezTo>
                    <a:pt x="30" y="201"/>
                    <a:pt x="9" y="165"/>
                    <a:pt x="9" y="124"/>
                  </a:cubicBezTo>
                  <a:cubicBezTo>
                    <a:pt x="9" y="55"/>
                    <a:pt x="69" y="0"/>
                    <a:pt x="169" y="0"/>
                  </a:cubicBezTo>
                  <a:cubicBezTo>
                    <a:pt x="266" y="0"/>
                    <a:pt x="328" y="51"/>
                    <a:pt x="334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6" y="106"/>
                    <a:pt x="232" y="74"/>
                    <a:pt x="174" y="74"/>
                  </a:cubicBezTo>
                  <a:cubicBezTo>
                    <a:pt x="136" y="74"/>
                    <a:pt x="110" y="82"/>
                    <a:pt x="107" y="109"/>
                  </a:cubicBezTo>
                  <a:cubicBezTo>
                    <a:pt x="107" y="149"/>
                    <a:pt x="188" y="146"/>
                    <a:pt x="251" y="163"/>
                  </a:cubicBezTo>
                  <a:cubicBezTo>
                    <a:pt x="311" y="178"/>
                    <a:pt x="350" y="215"/>
                    <a:pt x="350" y="268"/>
                  </a:cubicBezTo>
                  <a:cubicBezTo>
                    <a:pt x="350" y="364"/>
                    <a:pt x="272" y="401"/>
                    <a:pt x="175" y="401"/>
                  </a:cubicBezTo>
                  <a:close/>
                </a:path>
              </a:pathLst>
            </a:custGeom>
            <a:grpFill/>
            <a:ln w="3175" cap="sq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grpSp>
        <p:nvGrpSpPr>
          <p:cNvPr id="22" name="Group 21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23" name="Straight Connector 22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30" name="Straight Connector 29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38" name="Straight Connector 37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45" name="Straight Connector 44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1915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Guide: Text layer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gray">
          <a:xfrm>
            <a:off x="611189" y="1995489"/>
            <a:ext cx="2448000" cy="2592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D1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template, we pre-formatted different text layers </a:t>
            </a:r>
            <a:b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(as you can see on the right side)</a:t>
            </a: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don’t have to generate bullet points manually. </a:t>
            </a: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way: </a:t>
            </a:r>
            <a:r>
              <a:rPr kumimoji="0" lang="en-GB" sz="1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avoid this!</a:t>
            </a: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D1F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1200" b="0" i="0" u="none" strike="noStrike" kern="1200" cap="none" spc="0" normalizeH="0" baseline="0" noProof="1" smtClean="0">
              <a:ln>
                <a:noFill/>
              </a:ln>
              <a:solidFill>
                <a:srgbClr val="191D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1D1F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change from one text layer to the next, use the </a:t>
            </a:r>
            <a:r>
              <a:rPr kumimoji="0" lang="en-GB" sz="12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/ Decrease List Level buttons:</a:t>
            </a:r>
            <a:endParaRPr kumimoji="0" lang="en-GB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 GUIDE: </a:t>
            </a:r>
            <a:br>
              <a:rPr lang="en-GB" noProof="1" smtClean="0"/>
            </a:br>
            <a:r>
              <a:rPr lang="en-GB" noProof="1" smtClean="0"/>
              <a:t>TEXT LAYERS</a:t>
            </a:r>
            <a:endParaRPr lang="en-GB" noProof="1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0617" y="3144606"/>
            <a:ext cx="5182195" cy="140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apture_29072011_133706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gray">
          <a:xfrm>
            <a:off x="2226592" y="4149171"/>
            <a:ext cx="514351" cy="33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 bwMode="gray">
          <a:xfrm>
            <a:off x="2165451" y="4108789"/>
            <a:ext cx="641694" cy="42484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6603168" y="3371363"/>
            <a:ext cx="334762" cy="19464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469909" y="3179531"/>
            <a:ext cx="353946" cy="19464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7" name="Elbow Connector 6"/>
          <p:cNvCxnSpPr>
            <a:stCxn id="12" idx="3"/>
            <a:endCxn id="11" idx="0"/>
          </p:cNvCxnSpPr>
          <p:nvPr userDrawn="1"/>
        </p:nvCxnSpPr>
        <p:spPr bwMode="gray">
          <a:xfrm>
            <a:off x="3823855" y="3276854"/>
            <a:ext cx="2946694" cy="94509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1" idx="2"/>
            <a:endCxn id="10" idx="3"/>
          </p:cNvCxnSpPr>
          <p:nvPr userDrawn="1"/>
        </p:nvCxnSpPr>
        <p:spPr bwMode="gray">
          <a:xfrm rot="5400000">
            <a:off x="4411246" y="1961908"/>
            <a:ext cx="755203" cy="3963404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48038" y="555624"/>
            <a:ext cx="5184774" cy="259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Arial" pitchFamily="34" charset="0"/>
              <a:buNone/>
              <a:tabLst/>
              <a:defRPr/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100000"/>
              <a:buFont typeface="Arial" pitchFamily="34" charset="0"/>
              <a:buChar char="•"/>
              <a:tabLst/>
              <a:defRPr/>
            </a:lvl2pPr>
            <a:lvl3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Symbol" pitchFamily="18" charset="2"/>
              <a:buChar char=""/>
              <a:tabLst/>
              <a:defRPr/>
            </a:lvl3pPr>
            <a:lvl4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+mj-lt"/>
              <a:buAutoNum type="arabicPeriod"/>
              <a:tabLst/>
              <a:defRPr/>
            </a:lvl4pPr>
            <a:lvl5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+mj-lt"/>
              <a:buAutoNum type="arabicPeriod"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Wingdings" pitchFamily="2" charset="2"/>
              <a:buNone/>
              <a:tabLst/>
              <a:defRPr/>
            </a:lvl6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text layer for running text. </a:t>
            </a:r>
            <a:b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highlight your text manually and choose between black </a:t>
            </a:r>
            <a:r>
              <a:rPr kumimoji="0" lang="en-GB" sz="1400" b="1" i="0" u="none" strike="noStrike" kern="1200" cap="none" spc="0" normalizeH="0" baseline="0" noProof="1" smtClean="0">
                <a:ln>
                  <a:noFill/>
                </a:ln>
                <a:solidFill>
                  <a:srgbClr val="6C6F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brand colour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 </a:t>
            </a: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191D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for bullet points</a:t>
            </a:r>
            <a:endParaRPr kumimoji="0" lang="en-GB" sz="1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Symbol" pitchFamily="18" charset="2"/>
              <a:buChar char=""/>
              <a:tabLst/>
              <a:defRPr/>
            </a:pP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 </a:t>
            </a: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191D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 for bullet points</a:t>
            </a:r>
            <a:endParaRPr kumimoji="0" lang="en-GB" sz="1400" b="0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000" marR="0" lvl="3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 for numberings</a:t>
            </a:r>
          </a:p>
          <a:p>
            <a:pPr marL="360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 for numberings</a:t>
            </a:r>
          </a:p>
          <a:p>
            <a:pPr marL="0" marR="0" lvl="5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C6F7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1" smtClean="0">
                <a:ln>
                  <a:noFill/>
                </a:ln>
                <a:solidFill>
                  <a:srgbClr val="6C6F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 text layer for core message</a:t>
            </a:r>
            <a:endParaRPr kumimoji="0" lang="en-GB" sz="2400" b="0" i="0" u="none" strike="noStrike" kern="1200" cap="none" spc="0" normalizeH="0" baseline="0" noProof="1">
              <a:ln>
                <a:noFill/>
              </a:ln>
              <a:solidFill>
                <a:srgbClr val="6C6F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91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Guide: Layouts and Guide Line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244" y="555625"/>
            <a:ext cx="5163163" cy="39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 userDrawn="1"/>
        </p:nvSpPr>
        <p:spPr bwMode="gray">
          <a:xfrm>
            <a:off x="611188" y="1995489"/>
            <a:ext cx="2447925" cy="2592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b="1" noProof="1" smtClean="0">
                <a:solidFill>
                  <a:schemeClr val="tx1"/>
                </a:solidFill>
              </a:rPr>
              <a:t>Drawing guides:</a:t>
            </a:r>
          </a:p>
          <a:p>
            <a:pPr algn="l">
              <a:lnSpc>
                <a:spcPct val="90000"/>
              </a:lnSpc>
            </a:pPr>
            <a:r>
              <a:rPr lang="en-GB" sz="1400" noProof="1" smtClean="0">
                <a:solidFill>
                  <a:schemeClr val="tx1"/>
                </a:solidFill>
              </a:rPr>
              <a:t>You</a:t>
            </a:r>
            <a:r>
              <a:rPr lang="en-GB" sz="1400" baseline="0" noProof="1" smtClean="0">
                <a:solidFill>
                  <a:schemeClr val="tx1"/>
                </a:solidFill>
              </a:rPr>
              <a:t> can enable your guide-lines to align objects on </a:t>
            </a:r>
            <a:br>
              <a:rPr lang="en-GB" sz="1400" baseline="0" noProof="1" smtClean="0">
                <a:solidFill>
                  <a:schemeClr val="tx1"/>
                </a:solidFill>
              </a:rPr>
            </a:br>
            <a:r>
              <a:rPr lang="en-GB" sz="1400" baseline="0" noProof="1" smtClean="0">
                <a:solidFill>
                  <a:schemeClr val="tx1"/>
                </a:solidFill>
              </a:rPr>
              <a:t>the slide </a:t>
            </a:r>
            <a:r>
              <a:rPr lang="en-GB" sz="1400" noProof="1" smtClean="0">
                <a:solidFill>
                  <a:schemeClr val="tx1"/>
                </a:solidFill>
              </a:rPr>
              <a:t>(</a:t>
            </a:r>
            <a:r>
              <a:rPr lang="en-GB" sz="1400" b="1" i="1" noProof="1" smtClean="0">
                <a:solidFill>
                  <a:schemeClr val="tx1"/>
                </a:solidFill>
              </a:rPr>
              <a:t>View</a:t>
            </a:r>
            <a:r>
              <a:rPr lang="en-GB" sz="1400" noProof="1" smtClean="0">
                <a:solidFill>
                  <a:schemeClr val="tx1"/>
                </a:solidFill>
              </a:rPr>
              <a:t> </a:t>
            </a:r>
            <a:r>
              <a:rPr lang="en-GB" sz="1400" baseline="0" noProof="1" smtClean="0">
                <a:solidFill>
                  <a:schemeClr val="tx1"/>
                </a:solidFill>
              </a:rPr>
              <a:t>| </a:t>
            </a:r>
            <a:r>
              <a:rPr lang="en-GB" sz="1400" b="1" i="1" baseline="0" noProof="1" smtClean="0">
                <a:solidFill>
                  <a:schemeClr val="tx1"/>
                </a:solidFill>
              </a:rPr>
              <a:t>Show</a:t>
            </a:r>
            <a:r>
              <a:rPr lang="en-GB" sz="1400" baseline="0" noProof="1" smtClean="0">
                <a:solidFill>
                  <a:schemeClr val="tx1"/>
                </a:solidFill>
              </a:rPr>
              <a:t> | </a:t>
            </a:r>
            <a:r>
              <a:rPr lang="en-GB" sz="1400" b="1" i="1" baseline="0" noProof="1" smtClean="0">
                <a:solidFill>
                  <a:schemeClr val="tx1"/>
                </a:solidFill>
              </a:rPr>
              <a:t>Select</a:t>
            </a:r>
            <a:r>
              <a:rPr lang="en-GB" sz="1400" b="1" baseline="0" noProof="1" smtClean="0">
                <a:solidFill>
                  <a:schemeClr val="tx1"/>
                </a:solidFill>
              </a:rPr>
              <a:t> </a:t>
            </a:r>
            <a:r>
              <a:rPr lang="en-GB" sz="1400" b="0" baseline="0" noProof="1" smtClean="0">
                <a:solidFill>
                  <a:schemeClr val="tx1"/>
                </a:solidFill>
              </a:rPr>
              <a:t>the option „</a:t>
            </a:r>
            <a:r>
              <a:rPr lang="en-GB" sz="1400" b="1" i="1" baseline="0" noProof="1" smtClean="0">
                <a:solidFill>
                  <a:schemeClr val="tx1"/>
                </a:solidFill>
              </a:rPr>
              <a:t>Guides</a:t>
            </a:r>
            <a:r>
              <a:rPr lang="en-GB" sz="1400" b="0" baseline="0" noProof="1" smtClean="0">
                <a:solidFill>
                  <a:schemeClr val="tx1"/>
                </a:solidFill>
              </a:rPr>
              <a:t>“)</a:t>
            </a:r>
          </a:p>
          <a:p>
            <a:pPr algn="l">
              <a:lnSpc>
                <a:spcPct val="90000"/>
              </a:lnSpc>
            </a:pPr>
            <a:endParaRPr lang="en-GB" sz="1400" b="0" baseline="0" noProof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1400" b="0" baseline="0" noProof="1" smtClean="0">
                <a:solidFill>
                  <a:schemeClr val="tx1"/>
                </a:solidFill>
              </a:rPr>
              <a:t>Or hit the right mouse button outside the slide and go at </a:t>
            </a:r>
            <a:r>
              <a:rPr lang="en-GB" sz="1400" b="1" i="1" baseline="0" noProof="1" smtClean="0">
                <a:solidFill>
                  <a:schemeClr val="tx1"/>
                </a:solidFill>
              </a:rPr>
              <a:t>„Grid and Guides…“</a:t>
            </a:r>
          </a:p>
          <a:p>
            <a:pPr algn="l">
              <a:lnSpc>
                <a:spcPct val="90000"/>
              </a:lnSpc>
            </a:pPr>
            <a:endParaRPr lang="en-GB" sz="1400" b="1" i="1" baseline="0" noProof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GB" sz="1400" b="1" i="1" noProof="1" smtClean="0">
              <a:solidFill>
                <a:schemeClr val="tx1"/>
              </a:solidFill>
            </a:endParaRPr>
          </a:p>
        </p:txBody>
      </p:sp>
      <p:sp>
        <p:nvSpPr>
          <p:cNvPr id="29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 GUIDE: </a:t>
            </a:r>
            <a:br>
              <a:rPr lang="en-GB" noProof="1" smtClean="0"/>
            </a:br>
            <a:r>
              <a:rPr lang="en-GB" noProof="1" smtClean="0"/>
              <a:t>DRAWING GUIDES</a:t>
            </a:r>
            <a:endParaRPr lang="en-GB" noProof="1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6235" y="2834562"/>
            <a:ext cx="1841317" cy="17533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 userDrawn="1"/>
        </p:nvSpPr>
        <p:spPr bwMode="gray">
          <a:xfrm>
            <a:off x="6800382" y="4047913"/>
            <a:ext cx="1300010" cy="134939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5257332" y="2727113"/>
            <a:ext cx="517993" cy="92287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3" name="Elbow Connector 2"/>
          <p:cNvCxnSpPr>
            <a:stCxn id="17" idx="3"/>
            <a:endCxn id="26" idx="1"/>
          </p:cNvCxnSpPr>
          <p:nvPr userDrawn="1"/>
        </p:nvCxnSpPr>
        <p:spPr bwMode="gray">
          <a:xfrm>
            <a:off x="5775325" y="2773257"/>
            <a:ext cx="1025057" cy="1342126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 bwMode="gray">
          <a:xfrm>
            <a:off x="6800382" y="3168651"/>
            <a:ext cx="1300010" cy="258552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10" name="Elbow Connector 9"/>
          <p:cNvCxnSpPr>
            <a:stCxn id="17" idx="3"/>
            <a:endCxn id="25" idx="1"/>
          </p:cNvCxnSpPr>
          <p:nvPr userDrawn="1"/>
        </p:nvCxnSpPr>
        <p:spPr bwMode="gray">
          <a:xfrm>
            <a:off x="5775325" y="2773257"/>
            <a:ext cx="1025057" cy="524670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 bwMode="gray">
          <a:xfrm>
            <a:off x="7108357" y="3594101"/>
            <a:ext cx="812015" cy="174624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14" name="Elbow Connector 13"/>
          <p:cNvCxnSpPr>
            <a:stCxn id="17" idx="3"/>
          </p:cNvCxnSpPr>
          <p:nvPr userDrawn="1"/>
        </p:nvCxnSpPr>
        <p:spPr bwMode="gray">
          <a:xfrm>
            <a:off x="5775325" y="2773257"/>
            <a:ext cx="1333032" cy="914617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681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ickGuide: Layouts and Guide Line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 bwMode="gray">
          <a:xfrm>
            <a:off x="611189" y="1995489"/>
            <a:ext cx="2448000" cy="2592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b="1" noProof="1" smtClean="0">
                <a:solidFill>
                  <a:schemeClr val="tx1"/>
                </a:solidFill>
              </a:rPr>
              <a:t>Slide layouts:</a:t>
            </a:r>
          </a:p>
          <a:p>
            <a:pPr algn="l">
              <a:lnSpc>
                <a:spcPct val="90000"/>
              </a:lnSpc>
            </a:pPr>
            <a:r>
              <a:rPr lang="en-GB" sz="1400" noProof="1" smtClean="0">
                <a:solidFill>
                  <a:schemeClr val="tx1"/>
                </a:solidFill>
              </a:rPr>
              <a:t>You can </a:t>
            </a:r>
            <a:r>
              <a:rPr lang="en-GB" sz="1400" baseline="0" noProof="1" smtClean="0">
                <a:solidFill>
                  <a:schemeClr val="tx1"/>
                </a:solidFill>
              </a:rPr>
              <a:t>choose between different slide-layouts. </a:t>
            </a:r>
            <a:br>
              <a:rPr lang="en-GB" sz="1400" baseline="0" noProof="1" smtClean="0">
                <a:solidFill>
                  <a:schemeClr val="tx1"/>
                </a:solidFill>
              </a:rPr>
            </a:br>
            <a:r>
              <a:rPr lang="en-GB" sz="1400" baseline="0" noProof="1" smtClean="0">
                <a:solidFill>
                  <a:schemeClr val="tx1"/>
                </a:solidFill>
              </a:rPr>
              <a:t>These pre-defined layouts gives you the opportunity to use text and visualisations just the right way.</a:t>
            </a:r>
          </a:p>
          <a:p>
            <a:pPr algn="l">
              <a:lnSpc>
                <a:spcPct val="90000"/>
              </a:lnSpc>
            </a:pPr>
            <a:endParaRPr lang="en-GB" sz="1400" baseline="0" noProof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1400" b="1" baseline="0" noProof="1" smtClean="0">
                <a:solidFill>
                  <a:schemeClr val="tx1"/>
                </a:solidFill>
              </a:rPr>
              <a:t>To use these layouts:</a:t>
            </a:r>
          </a:p>
          <a:p>
            <a:pPr algn="l">
              <a:lnSpc>
                <a:spcPct val="90000"/>
              </a:lnSpc>
            </a:pPr>
            <a:r>
              <a:rPr lang="en-GB" sz="1400" baseline="0" noProof="1" smtClean="0">
                <a:solidFill>
                  <a:schemeClr val="tx1"/>
                </a:solidFill>
              </a:rPr>
              <a:t>Click on the </a:t>
            </a:r>
            <a:r>
              <a:rPr lang="en-GB" sz="1400" b="1" i="1" baseline="0" noProof="1" smtClean="0">
                <a:solidFill>
                  <a:schemeClr val="tx1"/>
                </a:solidFill>
              </a:rPr>
              <a:t>Home-tab </a:t>
            </a:r>
            <a:r>
              <a:rPr lang="en-GB" sz="1400" baseline="0" noProof="1" smtClean="0">
                <a:solidFill>
                  <a:schemeClr val="tx1"/>
                </a:solidFill>
              </a:rPr>
              <a:t>| </a:t>
            </a:r>
            <a:r>
              <a:rPr lang="en-GB" sz="1400" b="1" baseline="0" noProof="1" smtClean="0">
                <a:solidFill>
                  <a:schemeClr val="tx1"/>
                </a:solidFill>
              </a:rPr>
              <a:t>New Slide or Layout </a:t>
            </a:r>
            <a:r>
              <a:rPr lang="en-GB" sz="1400" baseline="0" noProof="1" smtClean="0">
                <a:solidFill>
                  <a:schemeClr val="tx1"/>
                </a:solidFill>
              </a:rPr>
              <a:t>| and choose one out of the layouts</a:t>
            </a:r>
            <a:endParaRPr lang="en-GB" sz="1400" noProof="1" smtClean="0">
              <a:solidFill>
                <a:schemeClr val="tx1"/>
              </a:solidFill>
            </a:endParaRPr>
          </a:p>
        </p:txBody>
      </p:sp>
      <p:sp>
        <p:nvSpPr>
          <p:cNvPr id="29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 GUIDE: </a:t>
            </a:r>
            <a:br>
              <a:rPr lang="en-GB" noProof="1" smtClean="0"/>
            </a:br>
            <a:r>
              <a:rPr lang="en-GB" noProof="1" smtClean="0"/>
              <a:t>LAYOUTS</a:t>
            </a:r>
            <a:endParaRPr lang="en-GB" noProof="1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243" y="1764279"/>
            <a:ext cx="5185569" cy="282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93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ickGuide: Layouts and Guide Line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 bwMode="gray">
          <a:xfrm>
            <a:off x="611189" y="1995489"/>
            <a:ext cx="2448000" cy="2592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b="1" noProof="1" smtClean="0">
                <a:solidFill>
                  <a:schemeClr val="tx1"/>
                </a:solidFill>
              </a:rPr>
              <a:t>Footer:</a:t>
            </a:r>
          </a:p>
          <a:p>
            <a:pPr algn="l">
              <a:lnSpc>
                <a:spcPct val="90000"/>
              </a:lnSpc>
            </a:pPr>
            <a:r>
              <a:rPr lang="en-GB" sz="1400" noProof="1" smtClean="0">
                <a:solidFill>
                  <a:schemeClr val="tx1"/>
                </a:solidFill>
              </a:rPr>
              <a:t>You can insert or change your</a:t>
            </a:r>
            <a:r>
              <a:rPr lang="en-GB" sz="1400" baseline="0" noProof="1" smtClean="0">
                <a:solidFill>
                  <a:schemeClr val="tx1"/>
                </a:solidFill>
              </a:rPr>
              <a:t> presentation‘s </a:t>
            </a:r>
            <a:r>
              <a:rPr lang="en-GB" sz="1400" noProof="1" smtClean="0">
                <a:solidFill>
                  <a:schemeClr val="tx1"/>
                </a:solidFill>
              </a:rPr>
              <a:t>footer.</a:t>
            </a:r>
            <a:r>
              <a:rPr lang="en-GB" sz="1400" baseline="0" noProof="1" smtClean="0">
                <a:solidFill>
                  <a:schemeClr val="tx1"/>
                </a:solidFill>
              </a:rPr>
              <a:t> </a:t>
            </a:r>
            <a:br>
              <a:rPr lang="en-GB" sz="1400" baseline="0" noProof="1" smtClean="0">
                <a:solidFill>
                  <a:schemeClr val="tx1"/>
                </a:solidFill>
              </a:rPr>
            </a:br>
            <a:r>
              <a:rPr lang="en-GB" sz="1400" baseline="0" noProof="1" smtClean="0">
                <a:solidFill>
                  <a:schemeClr val="tx1"/>
                </a:solidFill>
              </a:rPr>
              <a:t>Click on the </a:t>
            </a:r>
            <a:r>
              <a:rPr lang="en-GB" sz="1400" b="1" i="1" noProof="1" smtClean="0">
                <a:solidFill>
                  <a:schemeClr val="tx1"/>
                </a:solidFill>
              </a:rPr>
              <a:t>Insert-tab</a:t>
            </a:r>
            <a:r>
              <a:rPr lang="en-GB" sz="1400" noProof="1" smtClean="0">
                <a:solidFill>
                  <a:schemeClr val="tx1"/>
                </a:solidFill>
              </a:rPr>
              <a:t> |</a:t>
            </a:r>
            <a:r>
              <a:rPr lang="en-GB" sz="1400" baseline="0" noProof="1" smtClean="0">
                <a:solidFill>
                  <a:schemeClr val="tx1"/>
                </a:solidFill>
              </a:rPr>
              <a:t> Header and Footer | </a:t>
            </a:r>
            <a:endParaRPr lang="en-GB" sz="1400" noProof="1" smtClean="0">
              <a:solidFill>
                <a:schemeClr val="tx1"/>
              </a:solidFill>
            </a:endParaRPr>
          </a:p>
        </p:txBody>
      </p:sp>
      <p:sp>
        <p:nvSpPr>
          <p:cNvPr id="29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 GUIDE: </a:t>
            </a:r>
            <a:br>
              <a:rPr lang="en-GB" noProof="1" smtClean="0"/>
            </a:br>
            <a:r>
              <a:rPr lang="en-GB" noProof="1" smtClean="0"/>
              <a:t>FOOTER</a:t>
            </a:r>
            <a:endParaRPr lang="en-GB" noProof="1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2660" y="557711"/>
            <a:ext cx="5156842" cy="19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 bwMode="gray">
          <a:xfrm>
            <a:off x="5672622" y="737870"/>
            <a:ext cx="303534" cy="35771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3546642" y="585471"/>
            <a:ext cx="303534" cy="1524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2216161"/>
            <a:ext cx="3135784" cy="23652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 bwMode="gray">
          <a:xfrm>
            <a:off x="4103948" y="3548895"/>
            <a:ext cx="1872208" cy="185438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3988848" y="3951742"/>
            <a:ext cx="1987307" cy="185438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6124581" y="2615311"/>
            <a:ext cx="535652" cy="185438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3" name="Elbow Connector 2"/>
          <p:cNvCxnSpPr>
            <a:stCxn id="14" idx="3"/>
            <a:endCxn id="12" idx="1"/>
          </p:cNvCxnSpPr>
          <p:nvPr userDrawn="1"/>
        </p:nvCxnSpPr>
        <p:spPr bwMode="gray">
          <a:xfrm>
            <a:off x="3850176" y="661671"/>
            <a:ext cx="1822446" cy="255057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2" idx="2"/>
            <a:endCxn id="15" idx="0"/>
          </p:cNvCxnSpPr>
          <p:nvPr userDrawn="1"/>
        </p:nvCxnSpPr>
        <p:spPr bwMode="gray">
          <a:xfrm rot="5400000">
            <a:off x="4205566" y="1930072"/>
            <a:ext cx="2453310" cy="784337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5" idx="2"/>
            <a:endCxn id="17" idx="0"/>
          </p:cNvCxnSpPr>
          <p:nvPr userDrawn="1"/>
        </p:nvCxnSpPr>
        <p:spPr bwMode="gray">
          <a:xfrm rot="5400000">
            <a:off x="4902573" y="3814262"/>
            <a:ext cx="217409" cy="57550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7" idx="3"/>
            <a:endCxn id="18" idx="2"/>
          </p:cNvCxnSpPr>
          <p:nvPr userDrawn="1"/>
        </p:nvCxnSpPr>
        <p:spPr bwMode="gray">
          <a:xfrm flipV="1">
            <a:off x="5976155" y="2800749"/>
            <a:ext cx="416252" cy="1243712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076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Guide: IMAGES ON TITLE SLIDES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3578" y="3342283"/>
            <a:ext cx="1959865" cy="124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35784" y="551962"/>
            <a:ext cx="3880784" cy="26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853" y="732236"/>
            <a:ext cx="2858244" cy="163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8597" y="2658272"/>
            <a:ext cx="3502565" cy="15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 userDrawn="1"/>
        </p:nvSpPr>
        <p:spPr bwMode="gray">
          <a:xfrm>
            <a:off x="611189" y="1995489"/>
            <a:ext cx="2448000" cy="25923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400" b="1" noProof="1" smtClean="0">
                <a:solidFill>
                  <a:schemeClr val="tx1"/>
                </a:solidFill>
              </a:rPr>
              <a:t>Including</a:t>
            </a:r>
            <a:r>
              <a:rPr lang="en-GB" sz="1400" b="1" baseline="0" noProof="1" smtClean="0">
                <a:solidFill>
                  <a:schemeClr val="tx1"/>
                </a:solidFill>
              </a:rPr>
              <a:t> Images </a:t>
            </a:r>
          </a:p>
          <a:p>
            <a:pPr algn="l">
              <a:lnSpc>
                <a:spcPct val="90000"/>
              </a:lnSpc>
            </a:pPr>
            <a:r>
              <a:rPr lang="en-GB" sz="1400" b="1" baseline="0" noProof="1" smtClean="0">
                <a:solidFill>
                  <a:schemeClr val="tx1"/>
                </a:solidFill>
              </a:rPr>
              <a:t>the right way</a:t>
            </a:r>
            <a:r>
              <a:rPr lang="en-GB" sz="1400" b="1" noProof="1" smtClean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GB" sz="1400" noProof="1" smtClean="0">
                <a:solidFill>
                  <a:schemeClr val="tx1"/>
                </a:solidFill>
              </a:rPr>
              <a:t>You can insert or change an image on the title slide via the pre-defined image-box.</a:t>
            </a:r>
          </a:p>
          <a:p>
            <a:pPr algn="l">
              <a:lnSpc>
                <a:spcPct val="90000"/>
              </a:lnSpc>
            </a:pPr>
            <a:endParaRPr lang="en-GB" sz="1400" baseline="0" noProof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1400" baseline="0" noProof="1" smtClean="0">
                <a:solidFill>
                  <a:schemeClr val="tx1"/>
                </a:solidFill>
              </a:rPr>
              <a:t>Click on </a:t>
            </a:r>
            <a:r>
              <a:rPr lang="en-GB" sz="1400" b="1" i="1" noProof="1" smtClean="0">
                <a:solidFill>
                  <a:schemeClr val="tx1"/>
                </a:solidFill>
              </a:rPr>
              <a:t>image-icon</a:t>
            </a:r>
            <a:r>
              <a:rPr lang="en-GB" sz="1400" noProof="1" smtClean="0">
                <a:solidFill>
                  <a:schemeClr val="tx1"/>
                </a:solidFill>
              </a:rPr>
              <a:t> |</a:t>
            </a:r>
            <a:r>
              <a:rPr lang="en-GB" sz="1400" baseline="0" noProof="1" smtClean="0">
                <a:solidFill>
                  <a:schemeClr val="tx1"/>
                </a:solidFill>
              </a:rPr>
              <a:t> choose your favoured image | go to </a:t>
            </a:r>
            <a:r>
              <a:rPr lang="en-GB" sz="1400" b="1" baseline="0" noProof="1" smtClean="0">
                <a:solidFill>
                  <a:schemeClr val="tx1"/>
                </a:solidFill>
              </a:rPr>
              <a:t>home | reset | right-click on your image | choose send to back</a:t>
            </a:r>
            <a:endParaRPr lang="en-GB" sz="1400" b="1" noProof="1" smtClean="0">
              <a:solidFill>
                <a:schemeClr val="tx1"/>
              </a:solidFill>
            </a:endParaRPr>
          </a:p>
        </p:txBody>
      </p:sp>
      <p:sp>
        <p:nvSpPr>
          <p:cNvPr id="29" name="Title 8"/>
          <p:cNvSpPr txBox="1">
            <a:spLocks/>
          </p:cNvSpPr>
          <p:nvPr userDrawn="1"/>
        </p:nvSpPr>
        <p:spPr bwMode="gray">
          <a:xfrm>
            <a:off x="611188" y="555625"/>
            <a:ext cx="2448000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1" smtClean="0"/>
              <a:t>QUICK GUIDE: </a:t>
            </a:r>
            <a:br>
              <a:rPr lang="en-GB" noProof="1" smtClean="0"/>
            </a:br>
            <a:r>
              <a:rPr lang="en-GB" noProof="1" smtClean="0"/>
              <a:t>IMAGES ON </a:t>
            </a:r>
            <a:br>
              <a:rPr lang="en-GB" noProof="1" smtClean="0"/>
            </a:br>
            <a:r>
              <a:rPr lang="en-GB" noProof="1" smtClean="0"/>
              <a:t>TITLE SLIDES</a:t>
            </a:r>
            <a:endParaRPr lang="en-GB" noProof="1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336410" y="831586"/>
            <a:ext cx="1980006" cy="119984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5147796" y="2094172"/>
            <a:ext cx="167154" cy="1524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6527894" y="3059994"/>
            <a:ext cx="364160" cy="1333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1" smtClean="0">
              <a:latin typeface="+mj-lt"/>
            </a:endParaRPr>
          </a:p>
        </p:txBody>
      </p:sp>
      <p:cxnSp>
        <p:nvCxnSpPr>
          <p:cNvPr id="3" name="Elbow Connector 2"/>
          <p:cNvCxnSpPr>
            <a:stCxn id="14" idx="3"/>
            <a:endCxn id="12" idx="1"/>
          </p:cNvCxnSpPr>
          <p:nvPr userDrawn="1"/>
        </p:nvCxnSpPr>
        <p:spPr bwMode="gray">
          <a:xfrm flipV="1">
            <a:off x="5314950" y="891578"/>
            <a:ext cx="1021460" cy="1278794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2" idx="2"/>
            <a:endCxn id="15" idx="0"/>
          </p:cNvCxnSpPr>
          <p:nvPr userDrawn="1"/>
        </p:nvCxnSpPr>
        <p:spPr bwMode="gray">
          <a:xfrm rot="5400000">
            <a:off x="5963982" y="1697563"/>
            <a:ext cx="2108424" cy="616439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5" idx="2"/>
            <a:endCxn id="17" idx="0"/>
          </p:cNvCxnSpPr>
          <p:nvPr userDrawn="1"/>
        </p:nvCxnSpPr>
        <p:spPr bwMode="gray">
          <a:xfrm rot="5400000">
            <a:off x="5299154" y="2720866"/>
            <a:ext cx="938342" cy="1883299"/>
          </a:xfrm>
          <a:prstGeom prst="bentConnector3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 bwMode="gray">
          <a:xfrm>
            <a:off x="4436266" y="4131686"/>
            <a:ext cx="780818" cy="149802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0"/>
              </a:spcBef>
            </a:pPr>
            <a:endParaRPr lang="en-GB" sz="1400" noProof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4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77125" y="4775152"/>
            <a:ext cx="1215926" cy="92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9DD3-5332-4616-958E-5784B7EBADD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32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3" y="4923609"/>
            <a:ext cx="4110633" cy="923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4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000" y="555625"/>
            <a:ext cx="7920000" cy="1152525"/>
          </a:xfr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</a:t>
            </a:r>
            <a:br>
              <a:rPr lang="en-GB" noProof="0" smtClean="0"/>
            </a:br>
            <a:r>
              <a:rPr lang="en-GB" noProof="0" smtClean="0"/>
              <a:t>Master title style 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1995488"/>
            <a:ext cx="7921625" cy="2592387"/>
          </a:xfrm>
        </p:spPr>
        <p:txBody>
          <a:bodyPr anchor="ctr" anchorCtr="0"/>
          <a:lstStyle>
            <a:lvl1pPr marL="288000" indent="-288000" algn="ctr"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SzPct val="90000"/>
              <a:buAutoNum type="arabicPeriod"/>
              <a:defRPr sz="1800">
                <a:solidFill>
                  <a:schemeClr val="bg1"/>
                </a:solidFill>
              </a:defRPr>
            </a:lvl4pPr>
            <a:lvl5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SzPct val="90000"/>
              <a:defRPr sz="1800">
                <a:solidFill>
                  <a:schemeClr val="bg1"/>
                </a:solidFill>
              </a:defRPr>
            </a:lvl5pPr>
            <a:lvl6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6pPr>
            <a:lvl7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7pPr>
            <a:lvl8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8pPr>
            <a:lvl9pPr marL="288000" indent="-288000" algn="ctr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 </a:t>
            </a:r>
          </a:p>
          <a:p>
            <a:pPr lvl="1"/>
            <a:r>
              <a:rPr lang="en-GB" noProof="0" smtClean="0"/>
              <a:t>Second level </a:t>
            </a:r>
          </a:p>
          <a:p>
            <a:pPr lvl="2"/>
            <a:r>
              <a:rPr lang="en-GB" noProof="0" smtClean="0"/>
              <a:t>Third level </a:t>
            </a:r>
          </a:p>
          <a:p>
            <a:pPr lvl="3"/>
            <a:r>
              <a:rPr lang="en-GB" noProof="0" smtClean="0"/>
              <a:t>Fourth level </a:t>
            </a:r>
          </a:p>
          <a:p>
            <a:pPr lvl="4"/>
            <a:r>
              <a:rPr lang="en-GB" noProof="0" smtClean="0"/>
              <a:t>Fifth level </a:t>
            </a:r>
            <a:endParaRPr lang="en-GB" noProof="0"/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5" name="Straight Connector 4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13" name="Straight Connector 12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20" name="Straight Connector 19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27" name="Straight Connector 26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3880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2000" y="555625"/>
            <a:ext cx="2447113" cy="4032250"/>
          </a:xfrm>
        </p:spPr>
        <p:txBody>
          <a:bodyPr rIns="0" bIns="0" anchor="ctr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 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48038" y="555625"/>
            <a:ext cx="5184775" cy="4032250"/>
          </a:xfrm>
        </p:spPr>
        <p:txBody>
          <a:bodyPr rIns="0" bIns="0" anchor="ctr" anchorCtr="0"/>
          <a:lstStyle>
            <a:lvl1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9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90000"/>
              <a:defRPr sz="1800">
                <a:solidFill>
                  <a:schemeClr val="bg1"/>
                </a:solidFill>
              </a:defRPr>
            </a:lvl4pPr>
            <a:lvl5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SzPct val="90000"/>
              <a:defRPr sz="1800">
                <a:solidFill>
                  <a:schemeClr val="bg1"/>
                </a:solidFill>
              </a:defRPr>
            </a:lvl5pPr>
            <a:lvl6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6pPr>
            <a:lvl7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7pPr>
            <a:lvl8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8pPr>
            <a:lvl9pPr marL="288000" indent="-2880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 </a:t>
            </a:r>
          </a:p>
          <a:p>
            <a:pPr lvl="1"/>
            <a:r>
              <a:rPr lang="en-GB" noProof="0" smtClean="0"/>
              <a:t>Second level </a:t>
            </a:r>
          </a:p>
          <a:p>
            <a:pPr lvl="2"/>
            <a:r>
              <a:rPr lang="en-GB" noProof="0" smtClean="0"/>
              <a:t>Third level </a:t>
            </a:r>
          </a:p>
          <a:p>
            <a:pPr lvl="3"/>
            <a:r>
              <a:rPr lang="en-GB" noProof="0" smtClean="0"/>
              <a:t>Fourth level </a:t>
            </a:r>
          </a:p>
          <a:p>
            <a:pPr lvl="4"/>
            <a:r>
              <a:rPr lang="en-GB" noProof="0" smtClean="0"/>
              <a:t>Fifth level </a:t>
            </a:r>
            <a:endParaRPr lang="en-GB" noProof="0"/>
          </a:p>
        </p:txBody>
      </p:sp>
      <p:grpSp>
        <p:nvGrpSpPr>
          <p:cNvPr id="4" name="Group 3"/>
          <p:cNvGrpSpPr/>
          <p:nvPr userDrawn="1"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5" name="Straight Connector 4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13" name="Straight Connector 12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20" name="Straight Connector 19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 userDrawn="1"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27" name="Straight Connector 26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1397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 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3388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8037" y="555624"/>
            <a:ext cx="5184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3048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1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5184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84887" y="555625"/>
            <a:ext cx="2448000" cy="403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8855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2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2448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48037" y="555625"/>
            <a:ext cx="5183999" cy="40320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Icon to </a:t>
            </a:r>
            <a:br>
              <a:rPr lang="en-GB" noProof="0" dirty="0" smtClean="0"/>
            </a:br>
            <a:r>
              <a:rPr lang="en-GB" noProof="0" dirty="0" smtClean="0"/>
              <a:t>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31739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3)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48037" y="0"/>
            <a:ext cx="5795963" cy="5143500"/>
          </a:xfrm>
          <a:solidFill>
            <a:schemeClr val="accent1"/>
          </a:solidFill>
        </p:spPr>
        <p:txBody>
          <a:bodyPr tIns="648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Icon to </a:t>
            </a:r>
            <a:br>
              <a:rPr lang="en-GB" noProof="0" smtClean="0"/>
            </a:br>
            <a:r>
              <a:rPr lang="en-GB" noProof="0" smtClean="0"/>
              <a:t>add Picture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1187" y="1995488"/>
            <a:ext cx="2448000" cy="259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611189" y="555625"/>
            <a:ext cx="24480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81615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11189" y="555625"/>
            <a:ext cx="2448000" cy="2592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48037" y="555625"/>
            <a:ext cx="5184000" cy="40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 </a:t>
            </a:r>
          </a:p>
          <a:p>
            <a:pPr lvl="2"/>
            <a:r>
              <a:rPr lang="en-GB" noProof="0" dirty="0" smtClean="0"/>
              <a:t>Third level </a:t>
            </a:r>
          </a:p>
          <a:p>
            <a:pPr lvl="3"/>
            <a:r>
              <a:rPr lang="en-GB" noProof="0" dirty="0" smtClean="0"/>
              <a:t>Fourth level </a:t>
            </a:r>
          </a:p>
          <a:p>
            <a:pPr lvl="4"/>
            <a:r>
              <a:rPr lang="en-GB" noProof="0" dirty="0" smtClean="0"/>
              <a:t>Fifth level </a:t>
            </a:r>
          </a:p>
        </p:txBody>
      </p:sp>
      <p:grpSp>
        <p:nvGrpSpPr>
          <p:cNvPr id="25" name="Group 24"/>
          <p:cNvGrpSpPr/>
          <p:nvPr/>
        </p:nvGrpSpPr>
        <p:grpSpPr bwMode="gray">
          <a:xfrm>
            <a:off x="-88908" y="555625"/>
            <a:ext cx="36000" cy="4029869"/>
            <a:chOff x="-57158" y="555625"/>
            <a:chExt cx="36000" cy="4029869"/>
          </a:xfrm>
        </p:grpSpPr>
        <p:cxnSp>
          <p:nvCxnSpPr>
            <p:cNvPr id="11" name="Straight Connector 10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 bwMode="gray">
          <a:xfrm>
            <a:off x="611188" y="-56831"/>
            <a:ext cx="7920833" cy="36000"/>
            <a:chOff x="611188" y="-44926"/>
            <a:chExt cx="7920833" cy="36000"/>
          </a:xfrm>
        </p:grpSpPr>
        <p:cxnSp>
          <p:nvCxnSpPr>
            <p:cNvPr id="18" name="Straight Connector 17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 bwMode="gray">
          <a:xfrm>
            <a:off x="611188" y="5164331"/>
            <a:ext cx="7920833" cy="36000"/>
            <a:chOff x="611188" y="-44926"/>
            <a:chExt cx="7920833" cy="36000"/>
          </a:xfrm>
        </p:grpSpPr>
        <p:cxnSp>
          <p:nvCxnSpPr>
            <p:cNvPr id="27" name="Straight Connector 26"/>
            <p:cNvCxnSpPr/>
            <p:nvPr userDrawn="1"/>
          </p:nvCxnSpPr>
          <p:spPr bwMode="gray">
            <a:xfrm flipV="1">
              <a:off x="611188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flipV="1">
              <a:off x="3056732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flipV="1">
              <a:off x="3347245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flipV="1">
              <a:off x="579517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gray">
            <a:xfrm flipV="1">
              <a:off x="6080920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 flipV="1">
              <a:off x="8532021" y="-44926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9162411" y="555625"/>
            <a:ext cx="36000" cy="4029869"/>
            <a:chOff x="-57158" y="555625"/>
            <a:chExt cx="36000" cy="4029869"/>
          </a:xfrm>
        </p:grpSpPr>
        <p:cxnSp>
          <p:nvCxnSpPr>
            <p:cNvPr id="35" name="Straight Connector 34"/>
            <p:cNvCxnSpPr/>
            <p:nvPr userDrawn="1"/>
          </p:nvCxnSpPr>
          <p:spPr bwMode="gray">
            <a:xfrm flipH="1">
              <a:off x="-57158" y="5556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gray">
            <a:xfrm flipH="1">
              <a:off x="-57158" y="1705769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gray">
            <a:xfrm flipH="1">
              <a:off x="-57158" y="199390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gray">
            <a:xfrm flipH="1">
              <a:off x="-57158" y="3435350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gray">
            <a:xfrm flipH="1">
              <a:off x="-57158" y="3146425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gray">
            <a:xfrm flipH="1">
              <a:off x="-57158" y="4585494"/>
              <a:ext cx="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0" y="3921702"/>
            <a:ext cx="9143999" cy="1221798"/>
          </a:xfrm>
          <a:custGeom>
            <a:avLst/>
            <a:gdLst>
              <a:gd name="T0" fmla="*/ 2842 w 2880"/>
              <a:gd name="T1" fmla="*/ 182 h 385"/>
              <a:gd name="T2" fmla="*/ 2829 w 2880"/>
              <a:gd name="T3" fmla="*/ 230 h 385"/>
              <a:gd name="T4" fmla="*/ 2821 w 2880"/>
              <a:gd name="T5" fmla="*/ 221 h 385"/>
              <a:gd name="T6" fmla="*/ 2815 w 2880"/>
              <a:gd name="T7" fmla="*/ 217 h 385"/>
              <a:gd name="T8" fmla="*/ 2809 w 2880"/>
              <a:gd name="T9" fmla="*/ 213 h 385"/>
              <a:gd name="T10" fmla="*/ 2799 w 2880"/>
              <a:gd name="T11" fmla="*/ 145 h 385"/>
              <a:gd name="T12" fmla="*/ 2786 w 2880"/>
              <a:gd name="T13" fmla="*/ 191 h 385"/>
              <a:gd name="T14" fmla="*/ 2781 w 2880"/>
              <a:gd name="T15" fmla="*/ 189 h 385"/>
              <a:gd name="T16" fmla="*/ 2775 w 2880"/>
              <a:gd name="T17" fmla="*/ 181 h 385"/>
              <a:gd name="T18" fmla="*/ 2769 w 2880"/>
              <a:gd name="T19" fmla="*/ 175 h 385"/>
              <a:gd name="T20" fmla="*/ 2753 w 2880"/>
              <a:gd name="T21" fmla="*/ 146 h 385"/>
              <a:gd name="T22" fmla="*/ 2691 w 2880"/>
              <a:gd name="T23" fmla="*/ 120 h 385"/>
              <a:gd name="T24" fmla="*/ 2666 w 2880"/>
              <a:gd name="T25" fmla="*/ 172 h 385"/>
              <a:gd name="T26" fmla="*/ 2660 w 2880"/>
              <a:gd name="T27" fmla="*/ 177 h 385"/>
              <a:gd name="T28" fmla="*/ 2654 w 2880"/>
              <a:gd name="T29" fmla="*/ 182 h 385"/>
              <a:gd name="T30" fmla="*/ 2646 w 2880"/>
              <a:gd name="T31" fmla="*/ 191 h 385"/>
              <a:gd name="T32" fmla="*/ 2634 w 2880"/>
              <a:gd name="T33" fmla="*/ 137 h 385"/>
              <a:gd name="T34" fmla="*/ 2622 w 2880"/>
              <a:gd name="T35" fmla="*/ 216 h 385"/>
              <a:gd name="T36" fmla="*/ 2615 w 2880"/>
              <a:gd name="T37" fmla="*/ 223 h 385"/>
              <a:gd name="T38" fmla="*/ 2609 w 2880"/>
              <a:gd name="T39" fmla="*/ 226 h 385"/>
              <a:gd name="T40" fmla="*/ 2595 w 2880"/>
              <a:gd name="T41" fmla="*/ 196 h 385"/>
              <a:gd name="T42" fmla="*/ 2580 w 2880"/>
              <a:gd name="T43" fmla="*/ 173 h 385"/>
              <a:gd name="T44" fmla="*/ 2434 w 2880"/>
              <a:gd name="T45" fmla="*/ 189 h 385"/>
              <a:gd name="T46" fmla="*/ 2374 w 2880"/>
              <a:gd name="T47" fmla="*/ 217 h 385"/>
              <a:gd name="T48" fmla="*/ 2077 w 2880"/>
              <a:gd name="T49" fmla="*/ 305 h 385"/>
              <a:gd name="T50" fmla="*/ 2011 w 2880"/>
              <a:gd name="T51" fmla="*/ 253 h 385"/>
              <a:gd name="T52" fmla="*/ 1990 w 2880"/>
              <a:gd name="T53" fmla="*/ 261 h 385"/>
              <a:gd name="T54" fmla="*/ 1984 w 2880"/>
              <a:gd name="T55" fmla="*/ 261 h 385"/>
              <a:gd name="T56" fmla="*/ 1979 w 2880"/>
              <a:gd name="T57" fmla="*/ 260 h 385"/>
              <a:gd name="T58" fmla="*/ 1975 w 2880"/>
              <a:gd name="T59" fmla="*/ 265 h 385"/>
              <a:gd name="T60" fmla="*/ 1972 w 2880"/>
              <a:gd name="T61" fmla="*/ 267 h 385"/>
              <a:gd name="T62" fmla="*/ 1970 w 2880"/>
              <a:gd name="T63" fmla="*/ 281 h 385"/>
              <a:gd name="T64" fmla="*/ 1890 w 2880"/>
              <a:gd name="T65" fmla="*/ 313 h 385"/>
              <a:gd name="T66" fmla="*/ 1760 w 2880"/>
              <a:gd name="T67" fmla="*/ 318 h 385"/>
              <a:gd name="T68" fmla="*/ 1634 w 2880"/>
              <a:gd name="T69" fmla="*/ 326 h 385"/>
              <a:gd name="T70" fmla="*/ 1433 w 2880"/>
              <a:gd name="T71" fmla="*/ 165 h 385"/>
              <a:gd name="T72" fmla="*/ 1234 w 2880"/>
              <a:gd name="T73" fmla="*/ 167 h 385"/>
              <a:gd name="T74" fmla="*/ 1172 w 2880"/>
              <a:gd name="T75" fmla="*/ 258 h 385"/>
              <a:gd name="T76" fmla="*/ 1025 w 2880"/>
              <a:gd name="T77" fmla="*/ 312 h 385"/>
              <a:gd name="T78" fmla="*/ 873 w 2880"/>
              <a:gd name="T79" fmla="*/ 57 h 385"/>
              <a:gd name="T80" fmla="*/ 760 w 2880"/>
              <a:gd name="T81" fmla="*/ 320 h 385"/>
              <a:gd name="T82" fmla="*/ 713 w 2880"/>
              <a:gd name="T83" fmla="*/ 0 h 385"/>
              <a:gd name="T84" fmla="*/ 655 w 2880"/>
              <a:gd name="T85" fmla="*/ 109 h 385"/>
              <a:gd name="T86" fmla="*/ 627 w 2880"/>
              <a:gd name="T87" fmla="*/ 213 h 385"/>
              <a:gd name="T88" fmla="*/ 536 w 2880"/>
              <a:gd name="T89" fmla="*/ 340 h 385"/>
              <a:gd name="T90" fmla="*/ 476 w 2880"/>
              <a:gd name="T91" fmla="*/ 310 h 385"/>
              <a:gd name="T92" fmla="*/ 418 w 2880"/>
              <a:gd name="T93" fmla="*/ 327 h 385"/>
              <a:gd name="T94" fmla="*/ 385 w 2880"/>
              <a:gd name="T95" fmla="*/ 314 h 385"/>
              <a:gd name="T96" fmla="*/ 386 w 2880"/>
              <a:gd name="T97" fmla="*/ 261 h 385"/>
              <a:gd name="T98" fmla="*/ 234 w 2880"/>
              <a:gd name="T99" fmla="*/ 233 h 385"/>
              <a:gd name="T100" fmla="*/ 98 w 2880"/>
              <a:gd name="T101" fmla="*/ 136 h 385"/>
              <a:gd name="T102" fmla="*/ 98 w 2880"/>
              <a:gd name="T103" fmla="*/ 142 h 385"/>
              <a:gd name="T104" fmla="*/ 1177 w 2880"/>
              <a:gd name="T105" fmla="*/ 257 h 385"/>
              <a:gd name="T106" fmla="*/ 1128 w 2880"/>
              <a:gd name="T107" fmla="*/ 305 h 385"/>
              <a:gd name="T108" fmla="*/ 1282 w 2880"/>
              <a:gd name="T109" fmla="*/ 306 h 385"/>
              <a:gd name="T110" fmla="*/ 1384 w 2880"/>
              <a:gd name="T111" fmla="*/ 314 h 385"/>
              <a:gd name="T112" fmla="*/ 1395 w 2880"/>
              <a:gd name="T113" fmla="*/ 319 h 385"/>
              <a:gd name="T114" fmla="*/ 1283 w 2880"/>
              <a:gd name="T115" fmla="*/ 300 h 385"/>
              <a:gd name="T116" fmla="*/ 1297 w 2880"/>
              <a:gd name="T117" fmla="*/ 302 h 385"/>
              <a:gd name="T118" fmla="*/ 1521 w 2880"/>
              <a:gd name="T119" fmla="*/ 297 h 385"/>
              <a:gd name="T120" fmla="*/ 1467 w 2880"/>
              <a:gd name="T121" fmla="*/ 230 h 385"/>
              <a:gd name="T122" fmla="*/ 2408 w 2880"/>
              <a:gd name="T123" fmla="*/ 200 h 385"/>
              <a:gd name="T124" fmla="*/ 2667 w 2880"/>
              <a:gd name="T125" fmla="*/ 17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0" h="385">
                <a:moveTo>
                  <a:pt x="2863" y="369"/>
                </a:moveTo>
                <a:cubicBezTo>
                  <a:pt x="2863" y="318"/>
                  <a:pt x="2863" y="318"/>
                  <a:pt x="2863" y="318"/>
                </a:cubicBezTo>
                <a:cubicBezTo>
                  <a:pt x="2863" y="236"/>
                  <a:pt x="2863" y="236"/>
                  <a:pt x="2863" y="236"/>
                </a:cubicBezTo>
                <a:cubicBezTo>
                  <a:pt x="2860" y="224"/>
                  <a:pt x="2860" y="224"/>
                  <a:pt x="2860" y="224"/>
                </a:cubicBezTo>
                <a:cubicBezTo>
                  <a:pt x="2859" y="202"/>
                  <a:pt x="2859" y="202"/>
                  <a:pt x="2859" y="202"/>
                </a:cubicBezTo>
                <a:cubicBezTo>
                  <a:pt x="2858" y="196"/>
                  <a:pt x="2858" y="196"/>
                  <a:pt x="2858" y="196"/>
                </a:cubicBezTo>
                <a:cubicBezTo>
                  <a:pt x="2857" y="198"/>
                  <a:pt x="2857" y="198"/>
                  <a:pt x="2857" y="198"/>
                </a:cubicBezTo>
                <a:cubicBezTo>
                  <a:pt x="2856" y="187"/>
                  <a:pt x="2856" y="187"/>
                  <a:pt x="2856" y="187"/>
                </a:cubicBezTo>
                <a:cubicBezTo>
                  <a:pt x="2856" y="187"/>
                  <a:pt x="2856" y="187"/>
                  <a:pt x="2856" y="187"/>
                </a:cubicBezTo>
                <a:cubicBezTo>
                  <a:pt x="2855" y="180"/>
                  <a:pt x="2855" y="180"/>
                  <a:pt x="2855" y="180"/>
                </a:cubicBezTo>
                <a:cubicBezTo>
                  <a:pt x="2855" y="180"/>
                  <a:pt x="2855" y="180"/>
                  <a:pt x="2855" y="180"/>
                </a:cubicBezTo>
                <a:cubicBezTo>
                  <a:pt x="2855" y="180"/>
                  <a:pt x="2855" y="180"/>
                  <a:pt x="2855" y="180"/>
                </a:cubicBezTo>
                <a:cubicBezTo>
                  <a:pt x="2855" y="179"/>
                  <a:pt x="2855" y="177"/>
                  <a:pt x="2855" y="177"/>
                </a:cubicBezTo>
                <a:cubicBezTo>
                  <a:pt x="2855" y="176"/>
                  <a:pt x="2855" y="175"/>
                  <a:pt x="2855" y="174"/>
                </a:cubicBezTo>
                <a:cubicBezTo>
                  <a:pt x="2855" y="174"/>
                  <a:pt x="2854" y="173"/>
                  <a:pt x="2854" y="173"/>
                </a:cubicBezTo>
                <a:cubicBezTo>
                  <a:pt x="2855" y="173"/>
                  <a:pt x="2855" y="172"/>
                  <a:pt x="2855" y="172"/>
                </a:cubicBezTo>
                <a:cubicBezTo>
                  <a:pt x="2855" y="172"/>
                  <a:pt x="2854" y="171"/>
                  <a:pt x="2854" y="171"/>
                </a:cubicBezTo>
                <a:cubicBezTo>
                  <a:pt x="2854" y="171"/>
                  <a:pt x="2853" y="171"/>
                  <a:pt x="2853" y="171"/>
                </a:cubicBezTo>
                <a:cubicBezTo>
                  <a:pt x="2853" y="172"/>
                  <a:pt x="2853" y="173"/>
                  <a:pt x="2853" y="173"/>
                </a:cubicBezTo>
                <a:cubicBezTo>
                  <a:pt x="2853" y="173"/>
                  <a:pt x="2853" y="173"/>
                  <a:pt x="2853" y="173"/>
                </a:cubicBezTo>
                <a:cubicBezTo>
                  <a:pt x="2853" y="174"/>
                  <a:pt x="2853" y="175"/>
                  <a:pt x="2853" y="176"/>
                </a:cubicBezTo>
                <a:cubicBezTo>
                  <a:pt x="2853" y="177"/>
                  <a:pt x="2854" y="179"/>
                  <a:pt x="2854" y="180"/>
                </a:cubicBezTo>
                <a:cubicBezTo>
                  <a:pt x="2853" y="180"/>
                  <a:pt x="2853" y="180"/>
                  <a:pt x="2853" y="180"/>
                </a:cubicBezTo>
                <a:cubicBezTo>
                  <a:pt x="2853" y="187"/>
                  <a:pt x="2853" y="187"/>
                  <a:pt x="2853" y="187"/>
                </a:cubicBezTo>
                <a:cubicBezTo>
                  <a:pt x="2852" y="192"/>
                  <a:pt x="2852" y="192"/>
                  <a:pt x="2852" y="192"/>
                </a:cubicBezTo>
                <a:cubicBezTo>
                  <a:pt x="2852" y="191"/>
                  <a:pt x="2852" y="191"/>
                  <a:pt x="2852" y="191"/>
                </a:cubicBezTo>
                <a:cubicBezTo>
                  <a:pt x="2851" y="185"/>
                  <a:pt x="2851" y="185"/>
                  <a:pt x="2851" y="185"/>
                </a:cubicBezTo>
                <a:cubicBezTo>
                  <a:pt x="2851" y="185"/>
                  <a:pt x="2851" y="185"/>
                  <a:pt x="2851" y="185"/>
                </a:cubicBezTo>
                <a:cubicBezTo>
                  <a:pt x="2851" y="184"/>
                  <a:pt x="2851" y="184"/>
                  <a:pt x="2851" y="184"/>
                </a:cubicBezTo>
                <a:cubicBezTo>
                  <a:pt x="2851" y="183"/>
                  <a:pt x="2851" y="182"/>
                  <a:pt x="2851" y="181"/>
                </a:cubicBezTo>
                <a:cubicBezTo>
                  <a:pt x="2851" y="180"/>
                  <a:pt x="2851" y="179"/>
                  <a:pt x="2851" y="179"/>
                </a:cubicBezTo>
                <a:cubicBezTo>
                  <a:pt x="2852" y="178"/>
                  <a:pt x="2852" y="177"/>
                  <a:pt x="2851" y="177"/>
                </a:cubicBezTo>
                <a:cubicBezTo>
                  <a:pt x="2850" y="176"/>
                  <a:pt x="2850" y="177"/>
                  <a:pt x="2850" y="178"/>
                </a:cubicBezTo>
                <a:cubicBezTo>
                  <a:pt x="2850" y="179"/>
                  <a:pt x="2849" y="180"/>
                  <a:pt x="2849" y="181"/>
                </a:cubicBezTo>
                <a:cubicBezTo>
                  <a:pt x="2849" y="182"/>
                  <a:pt x="2850" y="183"/>
                  <a:pt x="2850" y="184"/>
                </a:cubicBezTo>
                <a:cubicBezTo>
                  <a:pt x="2850" y="185"/>
                  <a:pt x="2850" y="185"/>
                  <a:pt x="2850" y="185"/>
                </a:cubicBezTo>
                <a:cubicBezTo>
                  <a:pt x="2850" y="185"/>
                  <a:pt x="2850" y="185"/>
                  <a:pt x="2850" y="185"/>
                </a:cubicBezTo>
                <a:cubicBezTo>
                  <a:pt x="2849" y="192"/>
                  <a:pt x="2849" y="192"/>
                  <a:pt x="2849" y="192"/>
                </a:cubicBezTo>
                <a:cubicBezTo>
                  <a:pt x="2849" y="192"/>
                  <a:pt x="2849" y="192"/>
                  <a:pt x="2849" y="192"/>
                </a:cubicBezTo>
                <a:cubicBezTo>
                  <a:pt x="2849" y="202"/>
                  <a:pt x="2849" y="202"/>
                  <a:pt x="2849" y="202"/>
                </a:cubicBezTo>
                <a:cubicBezTo>
                  <a:pt x="2848" y="201"/>
                  <a:pt x="2848" y="201"/>
                  <a:pt x="2848" y="201"/>
                </a:cubicBezTo>
                <a:cubicBezTo>
                  <a:pt x="2847" y="206"/>
                  <a:pt x="2847" y="206"/>
                  <a:pt x="2847" y="206"/>
                </a:cubicBezTo>
                <a:cubicBezTo>
                  <a:pt x="2847" y="210"/>
                  <a:pt x="2847" y="210"/>
                  <a:pt x="2847" y="210"/>
                </a:cubicBezTo>
                <a:cubicBezTo>
                  <a:pt x="2847" y="212"/>
                  <a:pt x="2847" y="212"/>
                  <a:pt x="2847" y="212"/>
                </a:cubicBezTo>
                <a:cubicBezTo>
                  <a:pt x="2846" y="201"/>
                  <a:pt x="2846" y="201"/>
                  <a:pt x="2846" y="201"/>
                </a:cubicBezTo>
                <a:cubicBezTo>
                  <a:pt x="2845" y="196"/>
                  <a:pt x="2845" y="196"/>
                  <a:pt x="2845" y="196"/>
                </a:cubicBezTo>
                <a:cubicBezTo>
                  <a:pt x="2844" y="198"/>
                  <a:pt x="2844" y="198"/>
                  <a:pt x="2844" y="198"/>
                </a:cubicBezTo>
                <a:cubicBezTo>
                  <a:pt x="2844" y="198"/>
                  <a:pt x="2844" y="198"/>
                  <a:pt x="2844" y="198"/>
                </a:cubicBezTo>
                <a:cubicBezTo>
                  <a:pt x="2844" y="189"/>
                  <a:pt x="2844" y="189"/>
                  <a:pt x="2844" y="189"/>
                </a:cubicBezTo>
                <a:cubicBezTo>
                  <a:pt x="2843" y="186"/>
                  <a:pt x="2843" y="186"/>
                  <a:pt x="2843" y="186"/>
                </a:cubicBezTo>
                <a:cubicBezTo>
                  <a:pt x="2842" y="186"/>
                  <a:pt x="2842" y="186"/>
                  <a:pt x="2842" y="186"/>
                </a:cubicBezTo>
                <a:cubicBezTo>
                  <a:pt x="2842" y="182"/>
                  <a:pt x="2842" y="182"/>
                  <a:pt x="2842" y="182"/>
                </a:cubicBezTo>
                <a:cubicBezTo>
                  <a:pt x="2842" y="182"/>
                  <a:pt x="2842" y="182"/>
                  <a:pt x="2842" y="182"/>
                </a:cubicBezTo>
                <a:cubicBezTo>
                  <a:pt x="2842" y="182"/>
                  <a:pt x="2842" y="182"/>
                  <a:pt x="2842" y="182"/>
                </a:cubicBezTo>
                <a:cubicBezTo>
                  <a:pt x="2842" y="180"/>
                  <a:pt x="2842" y="179"/>
                  <a:pt x="2842" y="178"/>
                </a:cubicBezTo>
                <a:cubicBezTo>
                  <a:pt x="2841" y="176"/>
                  <a:pt x="2842" y="175"/>
                  <a:pt x="2843" y="173"/>
                </a:cubicBezTo>
                <a:cubicBezTo>
                  <a:pt x="2843" y="172"/>
                  <a:pt x="2843" y="171"/>
                  <a:pt x="2842" y="170"/>
                </a:cubicBezTo>
                <a:cubicBezTo>
                  <a:pt x="2842" y="169"/>
                  <a:pt x="2841" y="170"/>
                  <a:pt x="2841" y="170"/>
                </a:cubicBezTo>
                <a:cubicBezTo>
                  <a:pt x="2842" y="171"/>
                  <a:pt x="2842" y="172"/>
                  <a:pt x="2841" y="173"/>
                </a:cubicBezTo>
                <a:cubicBezTo>
                  <a:pt x="2841" y="173"/>
                  <a:pt x="2841" y="173"/>
                  <a:pt x="2841" y="173"/>
                </a:cubicBezTo>
                <a:cubicBezTo>
                  <a:pt x="2841" y="173"/>
                  <a:pt x="2841" y="173"/>
                  <a:pt x="2841" y="173"/>
                </a:cubicBezTo>
                <a:cubicBezTo>
                  <a:pt x="2842" y="172"/>
                  <a:pt x="2842" y="172"/>
                  <a:pt x="2841" y="172"/>
                </a:cubicBezTo>
                <a:cubicBezTo>
                  <a:pt x="2841" y="171"/>
                  <a:pt x="2840" y="172"/>
                  <a:pt x="2840" y="172"/>
                </a:cubicBezTo>
                <a:cubicBezTo>
                  <a:pt x="2840" y="173"/>
                  <a:pt x="2840" y="173"/>
                  <a:pt x="2840" y="174"/>
                </a:cubicBezTo>
                <a:cubicBezTo>
                  <a:pt x="2839" y="175"/>
                  <a:pt x="2840" y="180"/>
                  <a:pt x="2841" y="182"/>
                </a:cubicBezTo>
                <a:cubicBezTo>
                  <a:pt x="2841" y="182"/>
                  <a:pt x="2841" y="182"/>
                  <a:pt x="2841" y="182"/>
                </a:cubicBezTo>
                <a:cubicBezTo>
                  <a:pt x="2841" y="182"/>
                  <a:pt x="2841" y="182"/>
                  <a:pt x="2841" y="182"/>
                </a:cubicBezTo>
                <a:cubicBezTo>
                  <a:pt x="2840" y="187"/>
                  <a:pt x="2840" y="187"/>
                  <a:pt x="2840" y="187"/>
                </a:cubicBezTo>
                <a:cubicBezTo>
                  <a:pt x="2840" y="187"/>
                  <a:pt x="2840" y="187"/>
                  <a:pt x="2840" y="187"/>
                </a:cubicBezTo>
                <a:cubicBezTo>
                  <a:pt x="2839" y="198"/>
                  <a:pt x="2839" y="198"/>
                  <a:pt x="2839" y="198"/>
                </a:cubicBezTo>
                <a:cubicBezTo>
                  <a:pt x="2839" y="198"/>
                  <a:pt x="2839" y="198"/>
                  <a:pt x="2839" y="198"/>
                </a:cubicBezTo>
                <a:cubicBezTo>
                  <a:pt x="2838" y="196"/>
                  <a:pt x="2838" y="196"/>
                  <a:pt x="2838" y="196"/>
                </a:cubicBezTo>
                <a:cubicBezTo>
                  <a:pt x="2836" y="201"/>
                  <a:pt x="2836" y="201"/>
                  <a:pt x="2836" y="201"/>
                </a:cubicBezTo>
                <a:cubicBezTo>
                  <a:pt x="2836" y="222"/>
                  <a:pt x="2836" y="222"/>
                  <a:pt x="2836" y="222"/>
                </a:cubicBezTo>
                <a:cubicBezTo>
                  <a:pt x="2835" y="220"/>
                  <a:pt x="2835" y="220"/>
                  <a:pt x="2835" y="220"/>
                </a:cubicBezTo>
                <a:cubicBezTo>
                  <a:pt x="2834" y="236"/>
                  <a:pt x="2834" y="236"/>
                  <a:pt x="2834" y="236"/>
                </a:cubicBezTo>
                <a:cubicBezTo>
                  <a:pt x="2833" y="238"/>
                  <a:pt x="2833" y="238"/>
                  <a:pt x="2833" y="238"/>
                </a:cubicBezTo>
                <a:cubicBezTo>
                  <a:pt x="2832" y="237"/>
                  <a:pt x="2832" y="237"/>
                  <a:pt x="2832" y="237"/>
                </a:cubicBezTo>
                <a:cubicBezTo>
                  <a:pt x="2833" y="237"/>
                  <a:pt x="2833" y="237"/>
                  <a:pt x="2833" y="237"/>
                </a:cubicBezTo>
                <a:cubicBezTo>
                  <a:pt x="2833" y="236"/>
                  <a:pt x="2833" y="236"/>
                  <a:pt x="2832" y="236"/>
                </a:cubicBezTo>
                <a:cubicBezTo>
                  <a:pt x="2832" y="235"/>
                  <a:pt x="2832" y="235"/>
                  <a:pt x="2832" y="235"/>
                </a:cubicBezTo>
                <a:cubicBezTo>
                  <a:pt x="2832" y="235"/>
                  <a:pt x="2833" y="235"/>
                  <a:pt x="2833" y="235"/>
                </a:cubicBezTo>
                <a:cubicBezTo>
                  <a:pt x="2833" y="234"/>
                  <a:pt x="2832" y="234"/>
                  <a:pt x="2832" y="234"/>
                </a:cubicBezTo>
                <a:cubicBezTo>
                  <a:pt x="2832" y="234"/>
                  <a:pt x="2832" y="234"/>
                  <a:pt x="2832" y="234"/>
                </a:cubicBezTo>
                <a:cubicBezTo>
                  <a:pt x="2832" y="233"/>
                  <a:pt x="2832" y="233"/>
                  <a:pt x="2832" y="233"/>
                </a:cubicBezTo>
                <a:cubicBezTo>
                  <a:pt x="2832" y="233"/>
                  <a:pt x="2832" y="233"/>
                  <a:pt x="2832" y="233"/>
                </a:cubicBezTo>
                <a:cubicBezTo>
                  <a:pt x="2833" y="233"/>
                  <a:pt x="2833" y="233"/>
                  <a:pt x="2833" y="233"/>
                </a:cubicBezTo>
                <a:cubicBezTo>
                  <a:pt x="2833" y="233"/>
                  <a:pt x="2833" y="233"/>
                  <a:pt x="2832" y="233"/>
                </a:cubicBezTo>
                <a:cubicBezTo>
                  <a:pt x="2832" y="233"/>
                  <a:pt x="2832" y="233"/>
                  <a:pt x="2832" y="233"/>
                </a:cubicBezTo>
                <a:cubicBezTo>
                  <a:pt x="2832" y="232"/>
                  <a:pt x="2832" y="232"/>
                  <a:pt x="2832" y="232"/>
                </a:cubicBezTo>
                <a:cubicBezTo>
                  <a:pt x="2832" y="232"/>
                  <a:pt x="2832" y="232"/>
                  <a:pt x="2832" y="232"/>
                </a:cubicBezTo>
                <a:cubicBezTo>
                  <a:pt x="2832" y="232"/>
                  <a:pt x="2832" y="232"/>
                  <a:pt x="2832" y="232"/>
                </a:cubicBezTo>
                <a:cubicBezTo>
                  <a:pt x="2832" y="233"/>
                  <a:pt x="2832" y="233"/>
                  <a:pt x="2832" y="233"/>
                </a:cubicBezTo>
                <a:cubicBezTo>
                  <a:pt x="2831" y="233"/>
                  <a:pt x="2831" y="233"/>
                  <a:pt x="2831" y="233"/>
                </a:cubicBezTo>
                <a:cubicBezTo>
                  <a:pt x="2831" y="233"/>
                  <a:pt x="2831" y="233"/>
                  <a:pt x="2831" y="233"/>
                </a:cubicBezTo>
                <a:cubicBezTo>
                  <a:pt x="2831" y="233"/>
                  <a:pt x="2831" y="233"/>
                  <a:pt x="2831" y="233"/>
                </a:cubicBezTo>
                <a:cubicBezTo>
                  <a:pt x="2832" y="233"/>
                  <a:pt x="2832" y="233"/>
                  <a:pt x="2832" y="233"/>
                </a:cubicBezTo>
                <a:cubicBezTo>
                  <a:pt x="2832" y="234"/>
                  <a:pt x="2832" y="234"/>
                  <a:pt x="2832" y="234"/>
                </a:cubicBezTo>
                <a:cubicBezTo>
                  <a:pt x="2832" y="234"/>
                  <a:pt x="2832" y="234"/>
                  <a:pt x="2832" y="234"/>
                </a:cubicBezTo>
                <a:cubicBezTo>
                  <a:pt x="2831" y="234"/>
                  <a:pt x="2831" y="234"/>
                  <a:pt x="2831" y="235"/>
                </a:cubicBezTo>
                <a:cubicBezTo>
                  <a:pt x="2831" y="235"/>
                  <a:pt x="2831" y="235"/>
                  <a:pt x="2832" y="235"/>
                </a:cubicBezTo>
                <a:cubicBezTo>
                  <a:pt x="2831" y="236"/>
                  <a:pt x="2831" y="236"/>
                  <a:pt x="2831" y="236"/>
                </a:cubicBezTo>
                <a:cubicBezTo>
                  <a:pt x="2831" y="236"/>
                  <a:pt x="2831" y="236"/>
                  <a:pt x="2831" y="237"/>
                </a:cubicBezTo>
                <a:cubicBezTo>
                  <a:pt x="2831" y="237"/>
                  <a:pt x="2831" y="237"/>
                  <a:pt x="2831" y="237"/>
                </a:cubicBezTo>
                <a:cubicBezTo>
                  <a:pt x="2831" y="239"/>
                  <a:pt x="2831" y="239"/>
                  <a:pt x="2831" y="239"/>
                </a:cubicBezTo>
                <a:cubicBezTo>
                  <a:pt x="2830" y="237"/>
                  <a:pt x="2830" y="237"/>
                  <a:pt x="2830" y="237"/>
                </a:cubicBezTo>
                <a:cubicBezTo>
                  <a:pt x="2829" y="230"/>
                  <a:pt x="2829" y="230"/>
                  <a:pt x="2829" y="230"/>
                </a:cubicBezTo>
                <a:cubicBezTo>
                  <a:pt x="2829" y="230"/>
                  <a:pt x="2829" y="230"/>
                  <a:pt x="2829" y="230"/>
                </a:cubicBezTo>
                <a:cubicBezTo>
                  <a:pt x="2828" y="217"/>
                  <a:pt x="2828" y="217"/>
                  <a:pt x="2828" y="217"/>
                </a:cubicBezTo>
                <a:cubicBezTo>
                  <a:pt x="2828" y="216"/>
                  <a:pt x="2828" y="216"/>
                  <a:pt x="2828" y="216"/>
                </a:cubicBezTo>
                <a:cubicBezTo>
                  <a:pt x="2829" y="214"/>
                  <a:pt x="2828" y="212"/>
                  <a:pt x="2828" y="210"/>
                </a:cubicBezTo>
                <a:cubicBezTo>
                  <a:pt x="2828" y="210"/>
                  <a:pt x="2828" y="210"/>
                  <a:pt x="2828" y="210"/>
                </a:cubicBezTo>
                <a:cubicBezTo>
                  <a:pt x="2829" y="210"/>
                  <a:pt x="2829" y="210"/>
                  <a:pt x="2829" y="210"/>
                </a:cubicBezTo>
                <a:cubicBezTo>
                  <a:pt x="2828" y="209"/>
                  <a:pt x="2828" y="209"/>
                  <a:pt x="2827" y="209"/>
                </a:cubicBezTo>
                <a:cubicBezTo>
                  <a:pt x="2827" y="209"/>
                  <a:pt x="2827" y="209"/>
                  <a:pt x="2827" y="210"/>
                </a:cubicBezTo>
                <a:cubicBezTo>
                  <a:pt x="2827" y="210"/>
                  <a:pt x="2827" y="210"/>
                  <a:pt x="2827" y="210"/>
                </a:cubicBezTo>
                <a:cubicBezTo>
                  <a:pt x="2827" y="212"/>
                  <a:pt x="2825" y="215"/>
                  <a:pt x="2827" y="217"/>
                </a:cubicBezTo>
                <a:cubicBezTo>
                  <a:pt x="2827" y="217"/>
                  <a:pt x="2827" y="217"/>
                  <a:pt x="2827" y="217"/>
                </a:cubicBezTo>
                <a:cubicBezTo>
                  <a:pt x="2826" y="230"/>
                  <a:pt x="2826" y="230"/>
                  <a:pt x="2826" y="230"/>
                </a:cubicBezTo>
                <a:cubicBezTo>
                  <a:pt x="2826" y="230"/>
                  <a:pt x="2826" y="230"/>
                  <a:pt x="2826" y="230"/>
                </a:cubicBezTo>
                <a:cubicBezTo>
                  <a:pt x="2825" y="233"/>
                  <a:pt x="2825" y="233"/>
                  <a:pt x="2825" y="233"/>
                </a:cubicBezTo>
                <a:cubicBezTo>
                  <a:pt x="2824" y="228"/>
                  <a:pt x="2824" y="228"/>
                  <a:pt x="2824" y="228"/>
                </a:cubicBezTo>
                <a:cubicBezTo>
                  <a:pt x="2824" y="228"/>
                  <a:pt x="2824" y="228"/>
                  <a:pt x="2824" y="228"/>
                </a:cubicBezTo>
                <a:cubicBezTo>
                  <a:pt x="2824" y="228"/>
                  <a:pt x="2824" y="228"/>
                  <a:pt x="2824" y="228"/>
                </a:cubicBezTo>
                <a:cubicBezTo>
                  <a:pt x="2824" y="226"/>
                  <a:pt x="2824" y="226"/>
                  <a:pt x="2824" y="226"/>
                </a:cubicBezTo>
                <a:cubicBezTo>
                  <a:pt x="2824" y="226"/>
                  <a:pt x="2824" y="226"/>
                  <a:pt x="2824" y="226"/>
                </a:cubicBezTo>
                <a:cubicBezTo>
                  <a:pt x="2824" y="226"/>
                  <a:pt x="2824" y="226"/>
                  <a:pt x="2824" y="226"/>
                </a:cubicBezTo>
                <a:cubicBezTo>
                  <a:pt x="2824" y="225"/>
                  <a:pt x="2824" y="225"/>
                  <a:pt x="2824" y="225"/>
                </a:cubicBezTo>
                <a:cubicBezTo>
                  <a:pt x="2824" y="225"/>
                  <a:pt x="2824" y="225"/>
                  <a:pt x="2824" y="225"/>
                </a:cubicBezTo>
                <a:cubicBezTo>
                  <a:pt x="2824" y="225"/>
                  <a:pt x="2824" y="225"/>
                  <a:pt x="2824" y="225"/>
                </a:cubicBezTo>
                <a:cubicBezTo>
                  <a:pt x="2824" y="225"/>
                  <a:pt x="2824" y="225"/>
                  <a:pt x="2824" y="224"/>
                </a:cubicBezTo>
                <a:cubicBezTo>
                  <a:pt x="2824" y="224"/>
                  <a:pt x="2824" y="224"/>
                  <a:pt x="2824" y="224"/>
                </a:cubicBezTo>
                <a:cubicBezTo>
                  <a:pt x="2824" y="224"/>
                  <a:pt x="2824" y="224"/>
                  <a:pt x="2824" y="224"/>
                </a:cubicBezTo>
                <a:cubicBezTo>
                  <a:pt x="2824" y="224"/>
                  <a:pt x="2824" y="224"/>
                  <a:pt x="2824" y="224"/>
                </a:cubicBezTo>
                <a:cubicBezTo>
                  <a:pt x="2824" y="223"/>
                  <a:pt x="2824" y="223"/>
                  <a:pt x="2823" y="223"/>
                </a:cubicBezTo>
                <a:cubicBezTo>
                  <a:pt x="2823" y="223"/>
                  <a:pt x="2823" y="223"/>
                  <a:pt x="2823" y="224"/>
                </a:cubicBezTo>
                <a:cubicBezTo>
                  <a:pt x="2823" y="224"/>
                  <a:pt x="2823" y="224"/>
                  <a:pt x="2823" y="224"/>
                </a:cubicBezTo>
                <a:cubicBezTo>
                  <a:pt x="2823" y="224"/>
                  <a:pt x="2823" y="224"/>
                  <a:pt x="2823" y="224"/>
                </a:cubicBezTo>
                <a:cubicBezTo>
                  <a:pt x="2823" y="224"/>
                  <a:pt x="2822" y="224"/>
                  <a:pt x="2822" y="224"/>
                </a:cubicBezTo>
                <a:cubicBezTo>
                  <a:pt x="2822" y="225"/>
                  <a:pt x="2823" y="225"/>
                  <a:pt x="2823" y="225"/>
                </a:cubicBezTo>
                <a:cubicBezTo>
                  <a:pt x="2823" y="225"/>
                  <a:pt x="2823" y="225"/>
                  <a:pt x="2823" y="225"/>
                </a:cubicBezTo>
                <a:cubicBezTo>
                  <a:pt x="2823" y="225"/>
                  <a:pt x="2823" y="225"/>
                  <a:pt x="2823" y="225"/>
                </a:cubicBezTo>
                <a:cubicBezTo>
                  <a:pt x="2823" y="226"/>
                  <a:pt x="2823" y="226"/>
                  <a:pt x="2823" y="226"/>
                </a:cubicBezTo>
                <a:cubicBezTo>
                  <a:pt x="2823" y="226"/>
                  <a:pt x="2823" y="226"/>
                  <a:pt x="2823" y="226"/>
                </a:cubicBezTo>
                <a:cubicBezTo>
                  <a:pt x="2823" y="226"/>
                  <a:pt x="2823" y="226"/>
                  <a:pt x="2823" y="226"/>
                </a:cubicBezTo>
                <a:cubicBezTo>
                  <a:pt x="2823" y="228"/>
                  <a:pt x="2823" y="228"/>
                  <a:pt x="2823" y="228"/>
                </a:cubicBezTo>
                <a:cubicBezTo>
                  <a:pt x="2823" y="228"/>
                  <a:pt x="2822" y="228"/>
                  <a:pt x="2822" y="228"/>
                </a:cubicBezTo>
                <a:cubicBezTo>
                  <a:pt x="2822" y="228"/>
                  <a:pt x="2822" y="228"/>
                  <a:pt x="2823" y="228"/>
                </a:cubicBezTo>
                <a:cubicBezTo>
                  <a:pt x="2822" y="230"/>
                  <a:pt x="2822" y="230"/>
                  <a:pt x="2822" y="230"/>
                </a:cubicBezTo>
                <a:cubicBezTo>
                  <a:pt x="2822" y="230"/>
                  <a:pt x="2822" y="230"/>
                  <a:pt x="2822" y="230"/>
                </a:cubicBezTo>
                <a:cubicBezTo>
                  <a:pt x="2821" y="226"/>
                  <a:pt x="2821" y="226"/>
                  <a:pt x="2821" y="226"/>
                </a:cubicBezTo>
                <a:cubicBezTo>
                  <a:pt x="2821" y="225"/>
                  <a:pt x="2821" y="225"/>
                  <a:pt x="2821" y="225"/>
                </a:cubicBezTo>
                <a:cubicBezTo>
                  <a:pt x="2821" y="225"/>
                  <a:pt x="2821" y="225"/>
                  <a:pt x="2821" y="225"/>
                </a:cubicBezTo>
                <a:cubicBezTo>
                  <a:pt x="2821" y="223"/>
                  <a:pt x="2821" y="223"/>
                  <a:pt x="2821" y="223"/>
                </a:cubicBezTo>
                <a:cubicBezTo>
                  <a:pt x="2821" y="223"/>
                  <a:pt x="2821" y="223"/>
                  <a:pt x="2821" y="223"/>
                </a:cubicBezTo>
                <a:cubicBezTo>
                  <a:pt x="2821" y="223"/>
                  <a:pt x="2821" y="223"/>
                  <a:pt x="2821" y="223"/>
                </a:cubicBezTo>
                <a:cubicBezTo>
                  <a:pt x="2821" y="223"/>
                  <a:pt x="2821" y="223"/>
                  <a:pt x="2821" y="223"/>
                </a:cubicBezTo>
                <a:cubicBezTo>
                  <a:pt x="2821" y="222"/>
                  <a:pt x="2821" y="222"/>
                  <a:pt x="2821" y="222"/>
                </a:cubicBezTo>
                <a:cubicBezTo>
                  <a:pt x="2821" y="222"/>
                  <a:pt x="2821" y="222"/>
                  <a:pt x="2821" y="222"/>
                </a:cubicBezTo>
                <a:cubicBezTo>
                  <a:pt x="2821" y="222"/>
                  <a:pt x="2821" y="222"/>
                  <a:pt x="2821" y="222"/>
                </a:cubicBezTo>
                <a:cubicBezTo>
                  <a:pt x="2821" y="221"/>
                  <a:pt x="2821" y="221"/>
                  <a:pt x="2821" y="221"/>
                </a:cubicBezTo>
                <a:cubicBezTo>
                  <a:pt x="2821" y="221"/>
                  <a:pt x="2821" y="221"/>
                  <a:pt x="2821" y="221"/>
                </a:cubicBezTo>
                <a:cubicBezTo>
                  <a:pt x="2821" y="221"/>
                  <a:pt x="2821" y="221"/>
                  <a:pt x="2821" y="221"/>
                </a:cubicBezTo>
                <a:cubicBezTo>
                  <a:pt x="2821" y="221"/>
                  <a:pt x="2820" y="221"/>
                  <a:pt x="2820" y="221"/>
                </a:cubicBezTo>
                <a:cubicBezTo>
                  <a:pt x="2820" y="221"/>
                  <a:pt x="2820" y="221"/>
                  <a:pt x="2820" y="221"/>
                </a:cubicBezTo>
                <a:cubicBezTo>
                  <a:pt x="2820" y="221"/>
                  <a:pt x="2820" y="221"/>
                  <a:pt x="2820" y="221"/>
                </a:cubicBezTo>
                <a:cubicBezTo>
                  <a:pt x="2820" y="221"/>
                  <a:pt x="2820" y="221"/>
                  <a:pt x="2820" y="221"/>
                </a:cubicBezTo>
                <a:cubicBezTo>
                  <a:pt x="2820" y="221"/>
                  <a:pt x="2819" y="221"/>
                  <a:pt x="2819" y="222"/>
                </a:cubicBezTo>
                <a:cubicBezTo>
                  <a:pt x="2819" y="222"/>
                  <a:pt x="2820" y="222"/>
                  <a:pt x="2820" y="222"/>
                </a:cubicBezTo>
                <a:cubicBezTo>
                  <a:pt x="2820" y="222"/>
                  <a:pt x="2820" y="222"/>
                  <a:pt x="2820" y="222"/>
                </a:cubicBezTo>
                <a:cubicBezTo>
                  <a:pt x="2820" y="223"/>
                  <a:pt x="2820" y="223"/>
                  <a:pt x="2820" y="223"/>
                </a:cubicBezTo>
                <a:cubicBezTo>
                  <a:pt x="2820" y="223"/>
                  <a:pt x="2820" y="223"/>
                  <a:pt x="2820" y="223"/>
                </a:cubicBezTo>
                <a:cubicBezTo>
                  <a:pt x="2820" y="223"/>
                  <a:pt x="2820" y="223"/>
                  <a:pt x="2820" y="223"/>
                </a:cubicBezTo>
                <a:cubicBezTo>
                  <a:pt x="2820" y="223"/>
                  <a:pt x="2820" y="223"/>
                  <a:pt x="2820" y="223"/>
                </a:cubicBezTo>
                <a:cubicBezTo>
                  <a:pt x="2820" y="225"/>
                  <a:pt x="2820" y="225"/>
                  <a:pt x="2820" y="225"/>
                </a:cubicBezTo>
                <a:cubicBezTo>
                  <a:pt x="2819" y="225"/>
                  <a:pt x="2819" y="225"/>
                  <a:pt x="2819" y="225"/>
                </a:cubicBezTo>
                <a:cubicBezTo>
                  <a:pt x="2819" y="225"/>
                  <a:pt x="2819" y="225"/>
                  <a:pt x="2820" y="226"/>
                </a:cubicBezTo>
                <a:cubicBezTo>
                  <a:pt x="2819" y="227"/>
                  <a:pt x="2819" y="227"/>
                  <a:pt x="2819" y="227"/>
                </a:cubicBezTo>
                <a:cubicBezTo>
                  <a:pt x="2819" y="227"/>
                  <a:pt x="2819" y="227"/>
                  <a:pt x="2819" y="227"/>
                </a:cubicBezTo>
                <a:cubicBezTo>
                  <a:pt x="2818" y="223"/>
                  <a:pt x="2818" y="223"/>
                  <a:pt x="2818" y="223"/>
                </a:cubicBezTo>
                <a:cubicBezTo>
                  <a:pt x="2818" y="223"/>
                  <a:pt x="2819" y="223"/>
                  <a:pt x="2819" y="223"/>
                </a:cubicBezTo>
                <a:cubicBezTo>
                  <a:pt x="2819" y="223"/>
                  <a:pt x="2818" y="223"/>
                  <a:pt x="2818" y="223"/>
                </a:cubicBezTo>
                <a:cubicBezTo>
                  <a:pt x="2818" y="221"/>
                  <a:pt x="2818" y="221"/>
                  <a:pt x="2818" y="221"/>
                </a:cubicBezTo>
                <a:cubicBezTo>
                  <a:pt x="2818" y="221"/>
                  <a:pt x="2818" y="221"/>
                  <a:pt x="2818" y="221"/>
                </a:cubicBezTo>
                <a:cubicBezTo>
                  <a:pt x="2818" y="221"/>
                  <a:pt x="2818" y="221"/>
                  <a:pt x="2818" y="221"/>
                </a:cubicBezTo>
                <a:cubicBezTo>
                  <a:pt x="2818" y="221"/>
                  <a:pt x="2818" y="221"/>
                  <a:pt x="2818" y="221"/>
                </a:cubicBezTo>
                <a:cubicBezTo>
                  <a:pt x="2818" y="220"/>
                  <a:pt x="2818" y="220"/>
                  <a:pt x="2818" y="220"/>
                </a:cubicBezTo>
                <a:cubicBezTo>
                  <a:pt x="2818" y="220"/>
                  <a:pt x="2818" y="220"/>
                  <a:pt x="2818" y="220"/>
                </a:cubicBezTo>
                <a:cubicBezTo>
                  <a:pt x="2818" y="220"/>
                  <a:pt x="2818" y="220"/>
                  <a:pt x="2818" y="219"/>
                </a:cubicBezTo>
                <a:cubicBezTo>
                  <a:pt x="2818" y="219"/>
                  <a:pt x="2818" y="219"/>
                  <a:pt x="2818" y="219"/>
                </a:cubicBezTo>
                <a:cubicBezTo>
                  <a:pt x="2818" y="219"/>
                  <a:pt x="2818" y="219"/>
                  <a:pt x="2818" y="219"/>
                </a:cubicBezTo>
                <a:cubicBezTo>
                  <a:pt x="2818" y="219"/>
                  <a:pt x="2818" y="219"/>
                  <a:pt x="2818" y="219"/>
                </a:cubicBezTo>
                <a:cubicBezTo>
                  <a:pt x="2818" y="218"/>
                  <a:pt x="2818" y="218"/>
                  <a:pt x="2817" y="218"/>
                </a:cubicBezTo>
                <a:cubicBezTo>
                  <a:pt x="2817" y="218"/>
                  <a:pt x="2817" y="218"/>
                  <a:pt x="2817" y="219"/>
                </a:cubicBezTo>
                <a:cubicBezTo>
                  <a:pt x="2817" y="219"/>
                  <a:pt x="2817" y="219"/>
                  <a:pt x="2817" y="219"/>
                </a:cubicBezTo>
                <a:cubicBezTo>
                  <a:pt x="2817" y="219"/>
                  <a:pt x="2817" y="219"/>
                  <a:pt x="2817" y="219"/>
                </a:cubicBezTo>
                <a:cubicBezTo>
                  <a:pt x="2817" y="219"/>
                  <a:pt x="2816" y="219"/>
                  <a:pt x="2816" y="219"/>
                </a:cubicBezTo>
                <a:cubicBezTo>
                  <a:pt x="2816" y="220"/>
                  <a:pt x="2817" y="220"/>
                  <a:pt x="2817" y="220"/>
                </a:cubicBezTo>
                <a:cubicBezTo>
                  <a:pt x="2817" y="220"/>
                  <a:pt x="2817" y="220"/>
                  <a:pt x="2817" y="220"/>
                </a:cubicBezTo>
                <a:cubicBezTo>
                  <a:pt x="2817" y="221"/>
                  <a:pt x="2817" y="221"/>
                  <a:pt x="2817" y="221"/>
                </a:cubicBezTo>
                <a:cubicBezTo>
                  <a:pt x="2817" y="221"/>
                  <a:pt x="2817" y="221"/>
                  <a:pt x="2817" y="221"/>
                </a:cubicBezTo>
                <a:cubicBezTo>
                  <a:pt x="2817" y="221"/>
                  <a:pt x="2817" y="221"/>
                  <a:pt x="2817" y="221"/>
                </a:cubicBezTo>
                <a:cubicBezTo>
                  <a:pt x="2817" y="221"/>
                  <a:pt x="2817" y="221"/>
                  <a:pt x="2817" y="221"/>
                </a:cubicBezTo>
                <a:cubicBezTo>
                  <a:pt x="2817" y="223"/>
                  <a:pt x="2817" y="223"/>
                  <a:pt x="2817" y="223"/>
                </a:cubicBezTo>
                <a:cubicBezTo>
                  <a:pt x="2817" y="223"/>
                  <a:pt x="2816" y="223"/>
                  <a:pt x="2816" y="223"/>
                </a:cubicBezTo>
                <a:cubicBezTo>
                  <a:pt x="2816" y="223"/>
                  <a:pt x="2817" y="223"/>
                  <a:pt x="2817" y="223"/>
                </a:cubicBezTo>
                <a:cubicBezTo>
                  <a:pt x="2817" y="225"/>
                  <a:pt x="2817" y="225"/>
                  <a:pt x="2817" y="225"/>
                </a:cubicBezTo>
                <a:cubicBezTo>
                  <a:pt x="2816" y="224"/>
                  <a:pt x="2816" y="224"/>
                  <a:pt x="2816" y="224"/>
                </a:cubicBezTo>
                <a:cubicBezTo>
                  <a:pt x="2815" y="221"/>
                  <a:pt x="2815" y="221"/>
                  <a:pt x="2815" y="221"/>
                </a:cubicBezTo>
                <a:cubicBezTo>
                  <a:pt x="2815" y="221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ubicBezTo>
                  <a:pt x="2815" y="219"/>
                  <a:pt x="2815" y="219"/>
                  <a:pt x="2815" y="219"/>
                </a:cubicBezTo>
                <a:cubicBezTo>
                  <a:pt x="2815" y="219"/>
                  <a:pt x="2815" y="218"/>
                  <a:pt x="2815" y="218"/>
                </a:cubicBezTo>
                <a:cubicBezTo>
                  <a:pt x="2815" y="218"/>
                  <a:pt x="2815" y="218"/>
                  <a:pt x="2815" y="218"/>
                </a:cubicBezTo>
                <a:cubicBezTo>
                  <a:pt x="2815" y="218"/>
                  <a:pt x="2815" y="218"/>
                  <a:pt x="2815" y="218"/>
                </a:cubicBezTo>
                <a:cubicBezTo>
                  <a:pt x="2815" y="217"/>
                  <a:pt x="2815" y="217"/>
                  <a:pt x="2815" y="217"/>
                </a:cubicBezTo>
                <a:cubicBezTo>
                  <a:pt x="2815" y="217"/>
                  <a:pt x="2815" y="217"/>
                  <a:pt x="2815" y="217"/>
                </a:cubicBezTo>
                <a:cubicBezTo>
                  <a:pt x="2815" y="217"/>
                  <a:pt x="2815" y="217"/>
                  <a:pt x="2815" y="217"/>
                </a:cubicBezTo>
                <a:cubicBezTo>
                  <a:pt x="2815" y="217"/>
                  <a:pt x="2815" y="216"/>
                  <a:pt x="2815" y="216"/>
                </a:cubicBezTo>
                <a:cubicBezTo>
                  <a:pt x="2815" y="216"/>
                  <a:pt x="2815" y="216"/>
                  <a:pt x="2815" y="216"/>
                </a:cubicBezTo>
                <a:cubicBezTo>
                  <a:pt x="2815" y="216"/>
                  <a:pt x="2815" y="216"/>
                  <a:pt x="2815" y="216"/>
                </a:cubicBezTo>
                <a:cubicBezTo>
                  <a:pt x="2815" y="216"/>
                  <a:pt x="2815" y="216"/>
                  <a:pt x="2814" y="216"/>
                </a:cubicBezTo>
                <a:cubicBezTo>
                  <a:pt x="2814" y="216"/>
                  <a:pt x="2814" y="216"/>
                  <a:pt x="2814" y="216"/>
                </a:cubicBezTo>
                <a:cubicBezTo>
                  <a:pt x="2814" y="216"/>
                  <a:pt x="2814" y="216"/>
                  <a:pt x="2814" y="216"/>
                </a:cubicBezTo>
                <a:cubicBezTo>
                  <a:pt x="2814" y="216"/>
                  <a:pt x="2814" y="216"/>
                  <a:pt x="2814" y="216"/>
                </a:cubicBezTo>
                <a:cubicBezTo>
                  <a:pt x="2814" y="216"/>
                  <a:pt x="2813" y="217"/>
                  <a:pt x="2813" y="217"/>
                </a:cubicBezTo>
                <a:cubicBezTo>
                  <a:pt x="2813" y="217"/>
                  <a:pt x="2814" y="217"/>
                  <a:pt x="2814" y="217"/>
                </a:cubicBezTo>
                <a:cubicBezTo>
                  <a:pt x="2814" y="217"/>
                  <a:pt x="2814" y="217"/>
                  <a:pt x="2814" y="217"/>
                </a:cubicBezTo>
                <a:cubicBezTo>
                  <a:pt x="2814" y="218"/>
                  <a:pt x="2814" y="218"/>
                  <a:pt x="2814" y="218"/>
                </a:cubicBezTo>
                <a:cubicBezTo>
                  <a:pt x="2814" y="218"/>
                  <a:pt x="2814" y="218"/>
                  <a:pt x="2814" y="218"/>
                </a:cubicBezTo>
                <a:cubicBezTo>
                  <a:pt x="2814" y="218"/>
                  <a:pt x="2814" y="218"/>
                  <a:pt x="2814" y="218"/>
                </a:cubicBezTo>
                <a:cubicBezTo>
                  <a:pt x="2814" y="218"/>
                  <a:pt x="2814" y="219"/>
                  <a:pt x="2814" y="219"/>
                </a:cubicBezTo>
                <a:cubicBezTo>
                  <a:pt x="2814" y="220"/>
                  <a:pt x="2814" y="220"/>
                  <a:pt x="2814" y="220"/>
                </a:cubicBezTo>
                <a:cubicBezTo>
                  <a:pt x="2813" y="220"/>
                  <a:pt x="2813" y="220"/>
                  <a:pt x="2813" y="220"/>
                </a:cubicBezTo>
                <a:cubicBezTo>
                  <a:pt x="2813" y="220"/>
                  <a:pt x="2813" y="221"/>
                  <a:pt x="2814" y="221"/>
                </a:cubicBezTo>
                <a:cubicBezTo>
                  <a:pt x="2814" y="222"/>
                  <a:pt x="2814" y="222"/>
                  <a:pt x="2814" y="222"/>
                </a:cubicBezTo>
                <a:cubicBezTo>
                  <a:pt x="2813" y="221"/>
                  <a:pt x="2813" y="221"/>
                  <a:pt x="2813" y="221"/>
                </a:cubicBezTo>
                <a:cubicBezTo>
                  <a:pt x="2812" y="218"/>
                  <a:pt x="2812" y="218"/>
                  <a:pt x="2812" y="218"/>
                </a:cubicBezTo>
                <a:cubicBezTo>
                  <a:pt x="2813" y="218"/>
                  <a:pt x="2813" y="218"/>
                  <a:pt x="2813" y="218"/>
                </a:cubicBezTo>
                <a:cubicBezTo>
                  <a:pt x="2813" y="217"/>
                  <a:pt x="2813" y="217"/>
                  <a:pt x="2812" y="217"/>
                </a:cubicBezTo>
                <a:cubicBezTo>
                  <a:pt x="2812" y="216"/>
                  <a:pt x="2812" y="216"/>
                  <a:pt x="2812" y="216"/>
                </a:cubicBezTo>
                <a:cubicBezTo>
                  <a:pt x="2812" y="216"/>
                  <a:pt x="2812" y="216"/>
                  <a:pt x="2812" y="216"/>
                </a:cubicBezTo>
                <a:cubicBezTo>
                  <a:pt x="2812" y="215"/>
                  <a:pt x="2812" y="215"/>
                  <a:pt x="2812" y="215"/>
                </a:cubicBezTo>
                <a:cubicBezTo>
                  <a:pt x="2812" y="215"/>
                  <a:pt x="2812" y="215"/>
                  <a:pt x="2812" y="215"/>
                </a:cubicBezTo>
                <a:cubicBezTo>
                  <a:pt x="2812" y="214"/>
                  <a:pt x="2812" y="214"/>
                  <a:pt x="2812" y="214"/>
                </a:cubicBezTo>
                <a:cubicBezTo>
                  <a:pt x="2812" y="214"/>
                  <a:pt x="2812" y="214"/>
                  <a:pt x="2812" y="214"/>
                </a:cubicBezTo>
                <a:cubicBezTo>
                  <a:pt x="2813" y="214"/>
                  <a:pt x="2813" y="214"/>
                  <a:pt x="2813" y="214"/>
                </a:cubicBezTo>
                <a:cubicBezTo>
                  <a:pt x="2813" y="214"/>
                  <a:pt x="2813" y="214"/>
                  <a:pt x="2812" y="214"/>
                </a:cubicBezTo>
                <a:cubicBezTo>
                  <a:pt x="2812" y="214"/>
                  <a:pt x="2812" y="214"/>
                  <a:pt x="2812" y="214"/>
                </a:cubicBezTo>
                <a:cubicBezTo>
                  <a:pt x="2812" y="213"/>
                  <a:pt x="2812" y="213"/>
                  <a:pt x="2812" y="213"/>
                </a:cubicBezTo>
                <a:cubicBezTo>
                  <a:pt x="2812" y="213"/>
                  <a:pt x="2812" y="213"/>
                  <a:pt x="2812" y="213"/>
                </a:cubicBezTo>
                <a:cubicBezTo>
                  <a:pt x="2812" y="213"/>
                  <a:pt x="2811" y="213"/>
                  <a:pt x="2811" y="213"/>
                </a:cubicBezTo>
                <a:cubicBezTo>
                  <a:pt x="2811" y="214"/>
                  <a:pt x="2811" y="214"/>
                  <a:pt x="2811" y="214"/>
                </a:cubicBezTo>
                <a:cubicBezTo>
                  <a:pt x="2811" y="214"/>
                  <a:pt x="2811" y="214"/>
                  <a:pt x="2811" y="214"/>
                </a:cubicBezTo>
                <a:cubicBezTo>
                  <a:pt x="2811" y="214"/>
                  <a:pt x="2811" y="214"/>
                  <a:pt x="2811" y="214"/>
                </a:cubicBezTo>
                <a:cubicBezTo>
                  <a:pt x="2811" y="214"/>
                  <a:pt x="2811" y="214"/>
                  <a:pt x="2811" y="214"/>
                </a:cubicBezTo>
                <a:cubicBezTo>
                  <a:pt x="2811" y="214"/>
                  <a:pt x="2811" y="214"/>
                  <a:pt x="2811" y="214"/>
                </a:cubicBezTo>
                <a:cubicBezTo>
                  <a:pt x="2811" y="215"/>
                  <a:pt x="2811" y="215"/>
                  <a:pt x="2811" y="215"/>
                </a:cubicBezTo>
                <a:cubicBezTo>
                  <a:pt x="2811" y="215"/>
                  <a:pt x="2811" y="215"/>
                  <a:pt x="2811" y="215"/>
                </a:cubicBezTo>
                <a:cubicBezTo>
                  <a:pt x="2811" y="215"/>
                  <a:pt x="2811" y="215"/>
                  <a:pt x="2811" y="216"/>
                </a:cubicBezTo>
                <a:cubicBezTo>
                  <a:pt x="2811" y="216"/>
                  <a:pt x="2811" y="216"/>
                  <a:pt x="2811" y="216"/>
                </a:cubicBezTo>
                <a:cubicBezTo>
                  <a:pt x="2811" y="217"/>
                  <a:pt x="2811" y="217"/>
                  <a:pt x="2811" y="217"/>
                </a:cubicBezTo>
                <a:cubicBezTo>
                  <a:pt x="2811" y="217"/>
                  <a:pt x="2811" y="217"/>
                  <a:pt x="2811" y="218"/>
                </a:cubicBezTo>
                <a:cubicBezTo>
                  <a:pt x="2811" y="218"/>
                  <a:pt x="2811" y="218"/>
                  <a:pt x="2811" y="218"/>
                </a:cubicBezTo>
                <a:cubicBezTo>
                  <a:pt x="2811" y="219"/>
                  <a:pt x="2811" y="219"/>
                  <a:pt x="2811" y="219"/>
                </a:cubicBezTo>
                <a:cubicBezTo>
                  <a:pt x="2810" y="218"/>
                  <a:pt x="2810" y="218"/>
                  <a:pt x="2810" y="218"/>
                </a:cubicBezTo>
                <a:cubicBezTo>
                  <a:pt x="2809" y="215"/>
                  <a:pt x="2809" y="215"/>
                  <a:pt x="2809" y="215"/>
                </a:cubicBezTo>
                <a:cubicBezTo>
                  <a:pt x="2810" y="215"/>
                  <a:pt x="2810" y="215"/>
                  <a:pt x="2810" y="215"/>
                </a:cubicBezTo>
                <a:cubicBezTo>
                  <a:pt x="2810" y="215"/>
                  <a:pt x="2810" y="214"/>
                  <a:pt x="2809" y="214"/>
                </a:cubicBezTo>
                <a:cubicBezTo>
                  <a:pt x="2809" y="213"/>
                  <a:pt x="2809" y="213"/>
                  <a:pt x="2809" y="213"/>
                </a:cubicBezTo>
                <a:cubicBezTo>
                  <a:pt x="2809" y="213"/>
                  <a:pt x="2809" y="213"/>
                  <a:pt x="2809" y="213"/>
                </a:cubicBezTo>
                <a:cubicBezTo>
                  <a:pt x="2809" y="213"/>
                  <a:pt x="2809" y="212"/>
                  <a:pt x="2809" y="212"/>
                </a:cubicBezTo>
                <a:cubicBezTo>
                  <a:pt x="2809" y="212"/>
                  <a:pt x="2809" y="212"/>
                  <a:pt x="2809" y="212"/>
                </a:cubicBezTo>
                <a:cubicBezTo>
                  <a:pt x="2809" y="211"/>
                  <a:pt x="2809" y="211"/>
                  <a:pt x="2809" y="211"/>
                </a:cubicBezTo>
                <a:cubicBezTo>
                  <a:pt x="2809" y="211"/>
                  <a:pt x="2809" y="211"/>
                  <a:pt x="2809" y="211"/>
                </a:cubicBezTo>
                <a:cubicBezTo>
                  <a:pt x="2809" y="211"/>
                  <a:pt x="2810" y="211"/>
                  <a:pt x="2810" y="211"/>
                </a:cubicBezTo>
                <a:cubicBezTo>
                  <a:pt x="2810" y="211"/>
                  <a:pt x="2809" y="211"/>
                  <a:pt x="2809" y="211"/>
                </a:cubicBezTo>
                <a:cubicBezTo>
                  <a:pt x="2809" y="211"/>
                  <a:pt x="2809" y="211"/>
                  <a:pt x="2809" y="211"/>
                </a:cubicBezTo>
                <a:cubicBezTo>
                  <a:pt x="2809" y="210"/>
                  <a:pt x="2809" y="210"/>
                  <a:pt x="2809" y="210"/>
                </a:cubicBezTo>
                <a:cubicBezTo>
                  <a:pt x="2809" y="210"/>
                  <a:pt x="2809" y="210"/>
                  <a:pt x="2809" y="210"/>
                </a:cubicBezTo>
                <a:cubicBezTo>
                  <a:pt x="2809" y="210"/>
                  <a:pt x="2808" y="210"/>
                  <a:pt x="2808" y="210"/>
                </a:cubicBezTo>
                <a:cubicBezTo>
                  <a:pt x="2808" y="211"/>
                  <a:pt x="2808" y="211"/>
                  <a:pt x="2808" y="211"/>
                </a:cubicBezTo>
                <a:cubicBezTo>
                  <a:pt x="2808" y="211"/>
                  <a:pt x="2808" y="211"/>
                  <a:pt x="2808" y="211"/>
                </a:cubicBezTo>
                <a:cubicBezTo>
                  <a:pt x="2808" y="211"/>
                  <a:pt x="2808" y="211"/>
                  <a:pt x="2808" y="211"/>
                </a:cubicBezTo>
                <a:cubicBezTo>
                  <a:pt x="2808" y="211"/>
                  <a:pt x="2808" y="211"/>
                  <a:pt x="2808" y="211"/>
                </a:cubicBezTo>
                <a:cubicBezTo>
                  <a:pt x="2808" y="211"/>
                  <a:pt x="2808" y="211"/>
                  <a:pt x="2808" y="211"/>
                </a:cubicBezTo>
                <a:cubicBezTo>
                  <a:pt x="2808" y="212"/>
                  <a:pt x="2808" y="212"/>
                  <a:pt x="2808" y="212"/>
                </a:cubicBezTo>
                <a:cubicBezTo>
                  <a:pt x="2808" y="212"/>
                  <a:pt x="2808" y="212"/>
                  <a:pt x="2808" y="212"/>
                </a:cubicBezTo>
                <a:cubicBezTo>
                  <a:pt x="2808" y="212"/>
                  <a:pt x="2808" y="213"/>
                  <a:pt x="2808" y="213"/>
                </a:cubicBezTo>
                <a:cubicBezTo>
                  <a:pt x="2808" y="213"/>
                  <a:pt x="2808" y="213"/>
                  <a:pt x="2808" y="213"/>
                </a:cubicBezTo>
                <a:cubicBezTo>
                  <a:pt x="2808" y="214"/>
                  <a:pt x="2808" y="214"/>
                  <a:pt x="2808" y="214"/>
                </a:cubicBezTo>
                <a:cubicBezTo>
                  <a:pt x="2808" y="214"/>
                  <a:pt x="2808" y="215"/>
                  <a:pt x="2808" y="215"/>
                </a:cubicBezTo>
                <a:cubicBezTo>
                  <a:pt x="2808" y="215"/>
                  <a:pt x="2808" y="215"/>
                  <a:pt x="2808" y="215"/>
                </a:cubicBezTo>
                <a:cubicBezTo>
                  <a:pt x="2808" y="216"/>
                  <a:pt x="2808" y="216"/>
                  <a:pt x="2808" y="216"/>
                </a:cubicBezTo>
                <a:cubicBezTo>
                  <a:pt x="2808" y="216"/>
                  <a:pt x="2808" y="216"/>
                  <a:pt x="2808" y="216"/>
                </a:cubicBezTo>
                <a:cubicBezTo>
                  <a:pt x="2808" y="215"/>
                  <a:pt x="2808" y="215"/>
                  <a:pt x="2808" y="215"/>
                </a:cubicBezTo>
                <a:cubicBezTo>
                  <a:pt x="2808" y="186"/>
                  <a:pt x="2808" y="186"/>
                  <a:pt x="2808" y="186"/>
                </a:cubicBezTo>
                <a:cubicBezTo>
                  <a:pt x="2806" y="189"/>
                  <a:pt x="2806" y="189"/>
                  <a:pt x="2806" y="189"/>
                </a:cubicBezTo>
                <a:cubicBezTo>
                  <a:pt x="2804" y="189"/>
                  <a:pt x="2804" y="189"/>
                  <a:pt x="2804" y="189"/>
                </a:cubicBezTo>
                <a:cubicBezTo>
                  <a:pt x="2804" y="167"/>
                  <a:pt x="2804" y="167"/>
                  <a:pt x="2804" y="167"/>
                </a:cubicBezTo>
                <a:cubicBezTo>
                  <a:pt x="2803" y="161"/>
                  <a:pt x="2803" y="161"/>
                  <a:pt x="2803" y="161"/>
                </a:cubicBezTo>
                <a:cubicBezTo>
                  <a:pt x="2802" y="164"/>
                  <a:pt x="2802" y="164"/>
                  <a:pt x="2802" y="164"/>
                </a:cubicBezTo>
                <a:cubicBezTo>
                  <a:pt x="2802" y="156"/>
                  <a:pt x="2802" y="156"/>
                  <a:pt x="2802" y="156"/>
                </a:cubicBezTo>
                <a:cubicBezTo>
                  <a:pt x="2800" y="145"/>
                  <a:pt x="2800" y="145"/>
                  <a:pt x="2800" y="145"/>
                </a:cubicBezTo>
                <a:cubicBezTo>
                  <a:pt x="2800" y="145"/>
                  <a:pt x="2800" y="145"/>
                  <a:pt x="2800" y="145"/>
                </a:cubicBezTo>
                <a:cubicBezTo>
                  <a:pt x="2800" y="144"/>
                  <a:pt x="2800" y="144"/>
                  <a:pt x="2800" y="144"/>
                </a:cubicBezTo>
                <a:cubicBezTo>
                  <a:pt x="2800" y="144"/>
                  <a:pt x="2800" y="144"/>
                  <a:pt x="2800" y="144"/>
                </a:cubicBezTo>
                <a:cubicBezTo>
                  <a:pt x="2800" y="143"/>
                  <a:pt x="2800" y="141"/>
                  <a:pt x="2800" y="140"/>
                </a:cubicBezTo>
                <a:cubicBezTo>
                  <a:pt x="2800" y="139"/>
                  <a:pt x="2801" y="139"/>
                  <a:pt x="2801" y="139"/>
                </a:cubicBezTo>
                <a:cubicBezTo>
                  <a:pt x="2801" y="138"/>
                  <a:pt x="2800" y="138"/>
                  <a:pt x="2800" y="137"/>
                </a:cubicBezTo>
                <a:cubicBezTo>
                  <a:pt x="2800" y="137"/>
                  <a:pt x="2800" y="137"/>
                  <a:pt x="2800" y="137"/>
                </a:cubicBezTo>
                <a:cubicBezTo>
                  <a:pt x="2800" y="137"/>
                  <a:pt x="2800" y="137"/>
                  <a:pt x="2800" y="137"/>
                </a:cubicBezTo>
                <a:cubicBezTo>
                  <a:pt x="2800" y="137"/>
                  <a:pt x="2800" y="136"/>
                  <a:pt x="2800" y="136"/>
                </a:cubicBezTo>
                <a:cubicBezTo>
                  <a:pt x="2800" y="135"/>
                  <a:pt x="2798" y="136"/>
                  <a:pt x="2799" y="137"/>
                </a:cubicBezTo>
                <a:cubicBezTo>
                  <a:pt x="2799" y="137"/>
                  <a:pt x="2799" y="137"/>
                  <a:pt x="2799" y="137"/>
                </a:cubicBezTo>
                <a:cubicBezTo>
                  <a:pt x="2799" y="137"/>
                  <a:pt x="2799" y="137"/>
                  <a:pt x="2799" y="137"/>
                </a:cubicBezTo>
                <a:cubicBezTo>
                  <a:pt x="2798" y="137"/>
                  <a:pt x="2798" y="137"/>
                  <a:pt x="2798" y="138"/>
                </a:cubicBezTo>
                <a:cubicBezTo>
                  <a:pt x="2798" y="138"/>
                  <a:pt x="2798" y="138"/>
                  <a:pt x="2798" y="139"/>
                </a:cubicBezTo>
                <a:cubicBezTo>
                  <a:pt x="2798" y="139"/>
                  <a:pt x="2798" y="139"/>
                  <a:pt x="2798" y="139"/>
                </a:cubicBezTo>
                <a:cubicBezTo>
                  <a:pt x="2798" y="139"/>
                  <a:pt x="2798" y="139"/>
                  <a:pt x="2798" y="139"/>
                </a:cubicBezTo>
                <a:cubicBezTo>
                  <a:pt x="2798" y="140"/>
                  <a:pt x="2798" y="140"/>
                  <a:pt x="2798" y="141"/>
                </a:cubicBezTo>
                <a:cubicBezTo>
                  <a:pt x="2798" y="142"/>
                  <a:pt x="2799" y="143"/>
                  <a:pt x="2799" y="144"/>
                </a:cubicBezTo>
                <a:cubicBezTo>
                  <a:pt x="2799" y="144"/>
                  <a:pt x="2799" y="144"/>
                  <a:pt x="2799" y="144"/>
                </a:cubicBezTo>
                <a:cubicBezTo>
                  <a:pt x="2799" y="144"/>
                  <a:pt x="2799" y="144"/>
                  <a:pt x="2799" y="145"/>
                </a:cubicBezTo>
                <a:cubicBezTo>
                  <a:pt x="2798" y="156"/>
                  <a:pt x="2798" y="156"/>
                  <a:pt x="2798" y="156"/>
                </a:cubicBezTo>
                <a:cubicBezTo>
                  <a:pt x="2798" y="164"/>
                  <a:pt x="2798" y="164"/>
                  <a:pt x="2798" y="164"/>
                </a:cubicBezTo>
                <a:cubicBezTo>
                  <a:pt x="2798" y="164"/>
                  <a:pt x="2798" y="164"/>
                  <a:pt x="2798" y="164"/>
                </a:cubicBezTo>
                <a:cubicBezTo>
                  <a:pt x="2797" y="161"/>
                  <a:pt x="2797" y="161"/>
                  <a:pt x="2797" y="161"/>
                </a:cubicBezTo>
                <a:cubicBezTo>
                  <a:pt x="2795" y="167"/>
                  <a:pt x="2795" y="167"/>
                  <a:pt x="2795" y="167"/>
                </a:cubicBezTo>
                <a:cubicBezTo>
                  <a:pt x="2795" y="189"/>
                  <a:pt x="2795" y="189"/>
                  <a:pt x="2795" y="189"/>
                </a:cubicBezTo>
                <a:cubicBezTo>
                  <a:pt x="2793" y="189"/>
                  <a:pt x="2793" y="189"/>
                  <a:pt x="2793" y="189"/>
                </a:cubicBezTo>
                <a:cubicBezTo>
                  <a:pt x="2793" y="198"/>
                  <a:pt x="2793" y="198"/>
                  <a:pt x="2793" y="198"/>
                </a:cubicBezTo>
                <a:cubicBezTo>
                  <a:pt x="2792" y="195"/>
                  <a:pt x="2792" y="195"/>
                  <a:pt x="2792" y="195"/>
                </a:cubicBezTo>
                <a:cubicBezTo>
                  <a:pt x="2791" y="178"/>
                  <a:pt x="2791" y="178"/>
                  <a:pt x="2791" y="178"/>
                </a:cubicBezTo>
                <a:cubicBezTo>
                  <a:pt x="2791" y="178"/>
                  <a:pt x="2791" y="178"/>
                  <a:pt x="2791" y="178"/>
                </a:cubicBezTo>
                <a:cubicBezTo>
                  <a:pt x="2791" y="178"/>
                  <a:pt x="2791" y="178"/>
                  <a:pt x="2791" y="178"/>
                </a:cubicBezTo>
                <a:cubicBezTo>
                  <a:pt x="2791" y="177"/>
                  <a:pt x="2790" y="176"/>
                  <a:pt x="2790" y="176"/>
                </a:cubicBezTo>
                <a:cubicBezTo>
                  <a:pt x="2791" y="175"/>
                  <a:pt x="2791" y="175"/>
                  <a:pt x="2791" y="175"/>
                </a:cubicBezTo>
                <a:cubicBezTo>
                  <a:pt x="2791" y="175"/>
                  <a:pt x="2791" y="174"/>
                  <a:pt x="2791" y="173"/>
                </a:cubicBezTo>
                <a:cubicBezTo>
                  <a:pt x="2792" y="172"/>
                  <a:pt x="2790" y="171"/>
                  <a:pt x="2790" y="172"/>
                </a:cubicBezTo>
                <a:cubicBezTo>
                  <a:pt x="2789" y="172"/>
                  <a:pt x="2789" y="173"/>
                  <a:pt x="2789" y="173"/>
                </a:cubicBezTo>
                <a:cubicBezTo>
                  <a:pt x="2789" y="173"/>
                  <a:pt x="2789" y="173"/>
                  <a:pt x="2789" y="173"/>
                </a:cubicBezTo>
                <a:cubicBezTo>
                  <a:pt x="2789" y="174"/>
                  <a:pt x="2789" y="175"/>
                  <a:pt x="2790" y="176"/>
                </a:cubicBezTo>
                <a:cubicBezTo>
                  <a:pt x="2789" y="176"/>
                  <a:pt x="2789" y="176"/>
                  <a:pt x="2789" y="177"/>
                </a:cubicBezTo>
                <a:cubicBezTo>
                  <a:pt x="2789" y="177"/>
                  <a:pt x="2790" y="177"/>
                  <a:pt x="2790" y="178"/>
                </a:cubicBezTo>
                <a:cubicBezTo>
                  <a:pt x="2790" y="178"/>
                  <a:pt x="2790" y="178"/>
                  <a:pt x="2790" y="178"/>
                </a:cubicBezTo>
                <a:cubicBezTo>
                  <a:pt x="2789" y="196"/>
                  <a:pt x="2789" y="196"/>
                  <a:pt x="2789" y="196"/>
                </a:cubicBezTo>
                <a:cubicBezTo>
                  <a:pt x="2788" y="194"/>
                  <a:pt x="2788" y="194"/>
                  <a:pt x="2788" y="194"/>
                </a:cubicBezTo>
                <a:cubicBezTo>
                  <a:pt x="2788" y="194"/>
                  <a:pt x="2789" y="194"/>
                  <a:pt x="2789" y="194"/>
                </a:cubicBezTo>
                <a:cubicBezTo>
                  <a:pt x="2789" y="194"/>
                  <a:pt x="2788" y="194"/>
                  <a:pt x="2788" y="194"/>
                </a:cubicBezTo>
                <a:cubicBezTo>
                  <a:pt x="2788" y="192"/>
                  <a:pt x="2788" y="192"/>
                  <a:pt x="2788" y="192"/>
                </a:cubicBezTo>
                <a:cubicBezTo>
                  <a:pt x="2788" y="192"/>
                  <a:pt x="2788" y="192"/>
                  <a:pt x="2788" y="192"/>
                </a:cubicBezTo>
                <a:cubicBezTo>
                  <a:pt x="2788" y="192"/>
                  <a:pt x="2788" y="192"/>
                  <a:pt x="2788" y="192"/>
                </a:cubicBezTo>
                <a:cubicBezTo>
                  <a:pt x="2788" y="191"/>
                  <a:pt x="2788" y="191"/>
                  <a:pt x="2788" y="191"/>
                </a:cubicBezTo>
                <a:cubicBezTo>
                  <a:pt x="2788" y="191"/>
                  <a:pt x="2788" y="191"/>
                  <a:pt x="2788" y="191"/>
                </a:cubicBezTo>
                <a:cubicBezTo>
                  <a:pt x="2788" y="191"/>
                  <a:pt x="2788" y="191"/>
                  <a:pt x="2788" y="191"/>
                </a:cubicBezTo>
                <a:cubicBezTo>
                  <a:pt x="2788" y="191"/>
                  <a:pt x="2788" y="191"/>
                  <a:pt x="2788" y="190"/>
                </a:cubicBezTo>
                <a:cubicBezTo>
                  <a:pt x="2788" y="190"/>
                  <a:pt x="2788" y="190"/>
                  <a:pt x="2788" y="190"/>
                </a:cubicBezTo>
                <a:cubicBezTo>
                  <a:pt x="2788" y="190"/>
                  <a:pt x="2788" y="190"/>
                  <a:pt x="2788" y="190"/>
                </a:cubicBezTo>
                <a:cubicBezTo>
                  <a:pt x="2788" y="190"/>
                  <a:pt x="2788" y="190"/>
                  <a:pt x="2788" y="190"/>
                </a:cubicBezTo>
                <a:cubicBezTo>
                  <a:pt x="2788" y="189"/>
                  <a:pt x="2788" y="189"/>
                  <a:pt x="2788" y="189"/>
                </a:cubicBezTo>
                <a:cubicBezTo>
                  <a:pt x="2787" y="189"/>
                  <a:pt x="2787" y="189"/>
                  <a:pt x="2787" y="190"/>
                </a:cubicBezTo>
                <a:cubicBezTo>
                  <a:pt x="2787" y="190"/>
                  <a:pt x="2787" y="190"/>
                  <a:pt x="2787" y="190"/>
                </a:cubicBezTo>
                <a:cubicBezTo>
                  <a:pt x="2787" y="190"/>
                  <a:pt x="2787" y="190"/>
                  <a:pt x="2787" y="190"/>
                </a:cubicBezTo>
                <a:cubicBezTo>
                  <a:pt x="2787" y="190"/>
                  <a:pt x="2787" y="190"/>
                  <a:pt x="2787" y="190"/>
                </a:cubicBezTo>
                <a:cubicBezTo>
                  <a:pt x="2787" y="191"/>
                  <a:pt x="2787" y="191"/>
                  <a:pt x="2787" y="191"/>
                </a:cubicBezTo>
                <a:cubicBezTo>
                  <a:pt x="2787" y="191"/>
                  <a:pt x="2787" y="191"/>
                  <a:pt x="2787" y="191"/>
                </a:cubicBezTo>
                <a:cubicBezTo>
                  <a:pt x="2787" y="191"/>
                  <a:pt x="2787" y="191"/>
                  <a:pt x="2787" y="191"/>
                </a:cubicBezTo>
                <a:cubicBezTo>
                  <a:pt x="2787" y="192"/>
                  <a:pt x="2787" y="192"/>
                  <a:pt x="2787" y="192"/>
                </a:cubicBezTo>
                <a:cubicBezTo>
                  <a:pt x="2787" y="192"/>
                  <a:pt x="2787" y="192"/>
                  <a:pt x="2787" y="192"/>
                </a:cubicBezTo>
                <a:cubicBezTo>
                  <a:pt x="2787" y="192"/>
                  <a:pt x="2787" y="192"/>
                  <a:pt x="2787" y="192"/>
                </a:cubicBezTo>
                <a:cubicBezTo>
                  <a:pt x="2787" y="194"/>
                  <a:pt x="2787" y="194"/>
                  <a:pt x="2787" y="194"/>
                </a:cubicBezTo>
                <a:cubicBezTo>
                  <a:pt x="2787" y="194"/>
                  <a:pt x="2786" y="194"/>
                  <a:pt x="2786" y="194"/>
                </a:cubicBezTo>
                <a:cubicBezTo>
                  <a:pt x="2786" y="194"/>
                  <a:pt x="2787" y="194"/>
                  <a:pt x="2787" y="194"/>
                </a:cubicBezTo>
                <a:cubicBezTo>
                  <a:pt x="2787" y="196"/>
                  <a:pt x="2787" y="196"/>
                  <a:pt x="2787" y="196"/>
                </a:cubicBezTo>
                <a:cubicBezTo>
                  <a:pt x="2786" y="195"/>
                  <a:pt x="2786" y="195"/>
                  <a:pt x="2786" y="195"/>
                </a:cubicBezTo>
                <a:cubicBezTo>
                  <a:pt x="2785" y="192"/>
                  <a:pt x="2785" y="192"/>
                  <a:pt x="2785" y="192"/>
                </a:cubicBezTo>
                <a:cubicBezTo>
                  <a:pt x="2785" y="192"/>
                  <a:pt x="2786" y="191"/>
                  <a:pt x="2786" y="191"/>
                </a:cubicBezTo>
                <a:cubicBezTo>
                  <a:pt x="2786" y="191"/>
                  <a:pt x="2785" y="191"/>
                  <a:pt x="2785" y="191"/>
                </a:cubicBezTo>
                <a:cubicBezTo>
                  <a:pt x="2785" y="190"/>
                  <a:pt x="2785" y="190"/>
                  <a:pt x="2785" y="190"/>
                </a:cubicBezTo>
                <a:cubicBezTo>
                  <a:pt x="2785" y="189"/>
                  <a:pt x="2785" y="189"/>
                  <a:pt x="2785" y="189"/>
                </a:cubicBezTo>
                <a:cubicBezTo>
                  <a:pt x="2785" y="189"/>
                  <a:pt x="2785" y="189"/>
                  <a:pt x="2785" y="189"/>
                </a:cubicBezTo>
                <a:cubicBezTo>
                  <a:pt x="2785" y="189"/>
                  <a:pt x="2785" y="189"/>
                  <a:pt x="2785" y="189"/>
                </a:cubicBezTo>
                <a:cubicBezTo>
                  <a:pt x="2785" y="188"/>
                  <a:pt x="2785" y="188"/>
                  <a:pt x="2785" y="188"/>
                </a:cubicBezTo>
                <a:cubicBezTo>
                  <a:pt x="2785" y="188"/>
                  <a:pt x="2785" y="188"/>
                  <a:pt x="2785" y="188"/>
                </a:cubicBezTo>
                <a:cubicBezTo>
                  <a:pt x="2785" y="188"/>
                  <a:pt x="2785" y="188"/>
                  <a:pt x="2785" y="188"/>
                </a:cubicBezTo>
                <a:cubicBezTo>
                  <a:pt x="2785" y="188"/>
                  <a:pt x="2785" y="187"/>
                  <a:pt x="2785" y="187"/>
                </a:cubicBezTo>
                <a:cubicBezTo>
                  <a:pt x="2785" y="187"/>
                  <a:pt x="2785" y="187"/>
                  <a:pt x="2785" y="187"/>
                </a:cubicBezTo>
                <a:cubicBezTo>
                  <a:pt x="2785" y="187"/>
                  <a:pt x="2785" y="187"/>
                  <a:pt x="2785" y="187"/>
                </a:cubicBezTo>
                <a:cubicBezTo>
                  <a:pt x="2785" y="187"/>
                  <a:pt x="2785" y="187"/>
                  <a:pt x="2784" y="187"/>
                </a:cubicBezTo>
                <a:cubicBezTo>
                  <a:pt x="2784" y="187"/>
                  <a:pt x="2784" y="187"/>
                  <a:pt x="2784" y="187"/>
                </a:cubicBezTo>
                <a:cubicBezTo>
                  <a:pt x="2784" y="187"/>
                  <a:pt x="2784" y="187"/>
                  <a:pt x="2784" y="187"/>
                </a:cubicBezTo>
                <a:cubicBezTo>
                  <a:pt x="2784" y="187"/>
                  <a:pt x="2784" y="187"/>
                  <a:pt x="2784" y="187"/>
                </a:cubicBezTo>
                <a:cubicBezTo>
                  <a:pt x="2784" y="187"/>
                  <a:pt x="2784" y="188"/>
                  <a:pt x="2784" y="188"/>
                </a:cubicBezTo>
                <a:cubicBezTo>
                  <a:pt x="2784" y="188"/>
                  <a:pt x="2784" y="188"/>
                  <a:pt x="2784" y="188"/>
                </a:cubicBezTo>
                <a:cubicBezTo>
                  <a:pt x="2784" y="188"/>
                  <a:pt x="2784" y="188"/>
                  <a:pt x="2784" y="188"/>
                </a:cubicBezTo>
                <a:cubicBezTo>
                  <a:pt x="2784" y="189"/>
                  <a:pt x="2784" y="189"/>
                  <a:pt x="2784" y="189"/>
                </a:cubicBezTo>
                <a:cubicBezTo>
                  <a:pt x="2784" y="189"/>
                  <a:pt x="2784" y="189"/>
                  <a:pt x="2784" y="189"/>
                </a:cubicBezTo>
                <a:cubicBezTo>
                  <a:pt x="2784" y="189"/>
                  <a:pt x="2784" y="189"/>
                  <a:pt x="2784" y="189"/>
                </a:cubicBezTo>
                <a:cubicBezTo>
                  <a:pt x="2784" y="189"/>
                  <a:pt x="2784" y="189"/>
                  <a:pt x="2784" y="190"/>
                </a:cubicBezTo>
                <a:cubicBezTo>
                  <a:pt x="2784" y="191"/>
                  <a:pt x="2784" y="191"/>
                  <a:pt x="2784" y="191"/>
                </a:cubicBezTo>
                <a:cubicBezTo>
                  <a:pt x="2784" y="191"/>
                  <a:pt x="2783" y="191"/>
                  <a:pt x="2783" y="191"/>
                </a:cubicBezTo>
                <a:cubicBezTo>
                  <a:pt x="2783" y="191"/>
                  <a:pt x="2784" y="192"/>
                  <a:pt x="2784" y="192"/>
                </a:cubicBezTo>
                <a:cubicBezTo>
                  <a:pt x="2784" y="193"/>
                  <a:pt x="2784" y="193"/>
                  <a:pt x="2784" y="193"/>
                </a:cubicBezTo>
                <a:cubicBezTo>
                  <a:pt x="2783" y="192"/>
                  <a:pt x="2783" y="192"/>
                  <a:pt x="2783" y="192"/>
                </a:cubicBezTo>
                <a:cubicBezTo>
                  <a:pt x="2782" y="189"/>
                  <a:pt x="2782" y="189"/>
                  <a:pt x="2782" y="189"/>
                </a:cubicBezTo>
                <a:cubicBezTo>
                  <a:pt x="2782" y="189"/>
                  <a:pt x="2783" y="189"/>
                  <a:pt x="2783" y="189"/>
                </a:cubicBezTo>
                <a:cubicBezTo>
                  <a:pt x="2783" y="189"/>
                  <a:pt x="2782" y="188"/>
                  <a:pt x="2782" y="188"/>
                </a:cubicBezTo>
                <a:cubicBezTo>
                  <a:pt x="2782" y="187"/>
                  <a:pt x="2782" y="187"/>
                  <a:pt x="2782" y="187"/>
                </a:cubicBezTo>
                <a:cubicBezTo>
                  <a:pt x="2782" y="187"/>
                  <a:pt x="2782" y="187"/>
                  <a:pt x="2782" y="187"/>
                </a:cubicBezTo>
                <a:cubicBezTo>
                  <a:pt x="2782" y="187"/>
                  <a:pt x="2782" y="187"/>
                  <a:pt x="2782" y="186"/>
                </a:cubicBezTo>
                <a:cubicBezTo>
                  <a:pt x="2782" y="186"/>
                  <a:pt x="2782" y="186"/>
                  <a:pt x="2782" y="186"/>
                </a:cubicBezTo>
                <a:cubicBezTo>
                  <a:pt x="2782" y="186"/>
                  <a:pt x="2782" y="186"/>
                  <a:pt x="2782" y="186"/>
                </a:cubicBezTo>
                <a:cubicBezTo>
                  <a:pt x="2782" y="186"/>
                  <a:pt x="2782" y="186"/>
                  <a:pt x="2782" y="186"/>
                </a:cubicBezTo>
                <a:cubicBezTo>
                  <a:pt x="2782" y="186"/>
                  <a:pt x="2782" y="185"/>
                  <a:pt x="2782" y="185"/>
                </a:cubicBezTo>
                <a:cubicBezTo>
                  <a:pt x="2782" y="185"/>
                  <a:pt x="2782" y="185"/>
                  <a:pt x="2782" y="185"/>
                </a:cubicBezTo>
                <a:cubicBezTo>
                  <a:pt x="2782" y="185"/>
                  <a:pt x="2782" y="185"/>
                  <a:pt x="2782" y="185"/>
                </a:cubicBezTo>
                <a:cubicBezTo>
                  <a:pt x="2782" y="184"/>
                  <a:pt x="2782" y="184"/>
                  <a:pt x="2782" y="184"/>
                </a:cubicBezTo>
                <a:cubicBezTo>
                  <a:pt x="2782" y="184"/>
                  <a:pt x="2782" y="184"/>
                  <a:pt x="2781" y="184"/>
                </a:cubicBezTo>
                <a:cubicBezTo>
                  <a:pt x="2781" y="184"/>
                  <a:pt x="2781" y="184"/>
                  <a:pt x="2781" y="184"/>
                </a:cubicBezTo>
                <a:cubicBezTo>
                  <a:pt x="2781" y="185"/>
                  <a:pt x="2781" y="185"/>
                  <a:pt x="2781" y="185"/>
                </a:cubicBezTo>
                <a:cubicBezTo>
                  <a:pt x="2781" y="185"/>
                  <a:pt x="2781" y="185"/>
                  <a:pt x="2781" y="185"/>
                </a:cubicBezTo>
                <a:cubicBezTo>
                  <a:pt x="2781" y="185"/>
                  <a:pt x="2781" y="185"/>
                  <a:pt x="2781" y="185"/>
                </a:cubicBezTo>
                <a:cubicBezTo>
                  <a:pt x="2781" y="185"/>
                  <a:pt x="2781" y="186"/>
                  <a:pt x="2781" y="186"/>
                </a:cubicBezTo>
                <a:cubicBezTo>
                  <a:pt x="2781" y="186"/>
                  <a:pt x="2781" y="186"/>
                  <a:pt x="2781" y="186"/>
                </a:cubicBezTo>
                <a:cubicBezTo>
                  <a:pt x="2781" y="186"/>
                  <a:pt x="2781" y="186"/>
                  <a:pt x="2781" y="186"/>
                </a:cubicBezTo>
                <a:cubicBezTo>
                  <a:pt x="2781" y="186"/>
                  <a:pt x="2781" y="186"/>
                  <a:pt x="2781" y="186"/>
                </a:cubicBezTo>
                <a:cubicBezTo>
                  <a:pt x="2781" y="187"/>
                  <a:pt x="2781" y="187"/>
                  <a:pt x="2781" y="187"/>
                </a:cubicBezTo>
                <a:cubicBezTo>
                  <a:pt x="2781" y="187"/>
                  <a:pt x="2781" y="187"/>
                  <a:pt x="2781" y="187"/>
                </a:cubicBezTo>
                <a:cubicBezTo>
                  <a:pt x="2781" y="188"/>
                  <a:pt x="2781" y="188"/>
                  <a:pt x="2781" y="188"/>
                </a:cubicBezTo>
                <a:cubicBezTo>
                  <a:pt x="2781" y="188"/>
                  <a:pt x="2780" y="189"/>
                  <a:pt x="2780" y="189"/>
                </a:cubicBezTo>
                <a:cubicBezTo>
                  <a:pt x="2780" y="189"/>
                  <a:pt x="2781" y="189"/>
                  <a:pt x="2781" y="189"/>
                </a:cubicBezTo>
                <a:cubicBezTo>
                  <a:pt x="2781" y="190"/>
                  <a:pt x="2781" y="190"/>
                  <a:pt x="2781" y="190"/>
                </a:cubicBezTo>
                <a:cubicBezTo>
                  <a:pt x="2780" y="189"/>
                  <a:pt x="2780" y="189"/>
                  <a:pt x="2780" y="189"/>
                </a:cubicBezTo>
                <a:cubicBezTo>
                  <a:pt x="2779" y="186"/>
                  <a:pt x="2779" y="186"/>
                  <a:pt x="2779" y="186"/>
                </a:cubicBezTo>
                <a:cubicBezTo>
                  <a:pt x="2779" y="186"/>
                  <a:pt x="2780" y="186"/>
                  <a:pt x="2780" y="186"/>
                </a:cubicBezTo>
                <a:cubicBezTo>
                  <a:pt x="2780" y="186"/>
                  <a:pt x="2779" y="186"/>
                  <a:pt x="2779" y="186"/>
                </a:cubicBezTo>
                <a:cubicBezTo>
                  <a:pt x="2779" y="184"/>
                  <a:pt x="2779" y="184"/>
                  <a:pt x="2779" y="184"/>
                </a:cubicBezTo>
                <a:cubicBezTo>
                  <a:pt x="2779" y="184"/>
                  <a:pt x="2779" y="184"/>
                  <a:pt x="2779" y="184"/>
                </a:cubicBezTo>
                <a:cubicBezTo>
                  <a:pt x="2779" y="184"/>
                  <a:pt x="2779" y="184"/>
                  <a:pt x="2779" y="184"/>
                </a:cubicBezTo>
                <a:cubicBezTo>
                  <a:pt x="2779" y="184"/>
                  <a:pt x="2779" y="184"/>
                  <a:pt x="2779" y="184"/>
                </a:cubicBezTo>
                <a:cubicBezTo>
                  <a:pt x="2779" y="183"/>
                  <a:pt x="2779" y="183"/>
                  <a:pt x="2779" y="183"/>
                </a:cubicBezTo>
                <a:cubicBezTo>
                  <a:pt x="2779" y="183"/>
                  <a:pt x="2779" y="183"/>
                  <a:pt x="2779" y="183"/>
                </a:cubicBezTo>
                <a:cubicBezTo>
                  <a:pt x="2779" y="183"/>
                  <a:pt x="2779" y="183"/>
                  <a:pt x="2779" y="182"/>
                </a:cubicBezTo>
                <a:cubicBezTo>
                  <a:pt x="2779" y="182"/>
                  <a:pt x="2779" y="182"/>
                  <a:pt x="2779" y="182"/>
                </a:cubicBezTo>
                <a:cubicBezTo>
                  <a:pt x="2779" y="182"/>
                  <a:pt x="2779" y="182"/>
                  <a:pt x="2779" y="182"/>
                </a:cubicBezTo>
                <a:cubicBezTo>
                  <a:pt x="2779" y="182"/>
                  <a:pt x="2779" y="182"/>
                  <a:pt x="2779" y="182"/>
                </a:cubicBezTo>
                <a:cubicBezTo>
                  <a:pt x="2779" y="182"/>
                  <a:pt x="2779" y="181"/>
                  <a:pt x="2778" y="181"/>
                </a:cubicBezTo>
                <a:cubicBezTo>
                  <a:pt x="2778" y="181"/>
                  <a:pt x="2778" y="182"/>
                  <a:pt x="2778" y="182"/>
                </a:cubicBezTo>
                <a:cubicBezTo>
                  <a:pt x="2778" y="182"/>
                  <a:pt x="2778" y="182"/>
                  <a:pt x="2778" y="182"/>
                </a:cubicBezTo>
                <a:cubicBezTo>
                  <a:pt x="2778" y="182"/>
                  <a:pt x="2778" y="182"/>
                  <a:pt x="2778" y="182"/>
                </a:cubicBezTo>
                <a:cubicBezTo>
                  <a:pt x="2778" y="182"/>
                  <a:pt x="2778" y="182"/>
                  <a:pt x="2778" y="182"/>
                </a:cubicBezTo>
                <a:cubicBezTo>
                  <a:pt x="2778" y="183"/>
                  <a:pt x="2778" y="183"/>
                  <a:pt x="2778" y="183"/>
                </a:cubicBezTo>
                <a:cubicBezTo>
                  <a:pt x="2778" y="183"/>
                  <a:pt x="2778" y="183"/>
                  <a:pt x="2778" y="183"/>
                </a:cubicBezTo>
                <a:cubicBezTo>
                  <a:pt x="2778" y="184"/>
                  <a:pt x="2778" y="184"/>
                  <a:pt x="2778" y="184"/>
                </a:cubicBezTo>
                <a:cubicBezTo>
                  <a:pt x="2778" y="184"/>
                  <a:pt x="2778" y="184"/>
                  <a:pt x="2778" y="184"/>
                </a:cubicBezTo>
                <a:cubicBezTo>
                  <a:pt x="2778" y="184"/>
                  <a:pt x="2778" y="184"/>
                  <a:pt x="2778" y="184"/>
                </a:cubicBezTo>
                <a:cubicBezTo>
                  <a:pt x="2778" y="184"/>
                  <a:pt x="2778" y="184"/>
                  <a:pt x="2778" y="184"/>
                </a:cubicBezTo>
                <a:cubicBezTo>
                  <a:pt x="2778" y="186"/>
                  <a:pt x="2778" y="186"/>
                  <a:pt x="2778" y="186"/>
                </a:cubicBezTo>
                <a:cubicBezTo>
                  <a:pt x="2778" y="186"/>
                  <a:pt x="2777" y="186"/>
                  <a:pt x="2777" y="186"/>
                </a:cubicBezTo>
                <a:cubicBezTo>
                  <a:pt x="2777" y="186"/>
                  <a:pt x="2778" y="186"/>
                  <a:pt x="2778" y="186"/>
                </a:cubicBezTo>
                <a:cubicBezTo>
                  <a:pt x="2778" y="187"/>
                  <a:pt x="2778" y="187"/>
                  <a:pt x="2778" y="187"/>
                </a:cubicBezTo>
                <a:cubicBezTo>
                  <a:pt x="2777" y="186"/>
                  <a:pt x="2777" y="186"/>
                  <a:pt x="2777" y="186"/>
                </a:cubicBezTo>
                <a:cubicBezTo>
                  <a:pt x="2776" y="184"/>
                  <a:pt x="2776" y="184"/>
                  <a:pt x="2776" y="184"/>
                </a:cubicBezTo>
                <a:cubicBezTo>
                  <a:pt x="2777" y="184"/>
                  <a:pt x="2777" y="183"/>
                  <a:pt x="2777" y="183"/>
                </a:cubicBezTo>
                <a:cubicBezTo>
                  <a:pt x="2777" y="183"/>
                  <a:pt x="2777" y="183"/>
                  <a:pt x="2776" y="183"/>
                </a:cubicBezTo>
                <a:cubicBezTo>
                  <a:pt x="2776" y="182"/>
                  <a:pt x="2776" y="182"/>
                  <a:pt x="2776" y="182"/>
                </a:cubicBezTo>
                <a:cubicBezTo>
                  <a:pt x="2777" y="182"/>
                  <a:pt x="2777" y="181"/>
                  <a:pt x="2777" y="181"/>
                </a:cubicBezTo>
                <a:cubicBezTo>
                  <a:pt x="2777" y="181"/>
                  <a:pt x="2777" y="181"/>
                  <a:pt x="2776" y="181"/>
                </a:cubicBezTo>
                <a:cubicBezTo>
                  <a:pt x="2776" y="181"/>
                  <a:pt x="2776" y="181"/>
                  <a:pt x="2776" y="181"/>
                </a:cubicBezTo>
                <a:cubicBezTo>
                  <a:pt x="2776" y="180"/>
                  <a:pt x="2776" y="180"/>
                  <a:pt x="2776" y="180"/>
                </a:cubicBezTo>
                <a:cubicBezTo>
                  <a:pt x="2777" y="180"/>
                  <a:pt x="2777" y="180"/>
                  <a:pt x="2777" y="180"/>
                </a:cubicBezTo>
                <a:cubicBezTo>
                  <a:pt x="2777" y="180"/>
                  <a:pt x="2777" y="180"/>
                  <a:pt x="2777" y="180"/>
                </a:cubicBezTo>
                <a:cubicBezTo>
                  <a:pt x="2777" y="180"/>
                  <a:pt x="2777" y="179"/>
                  <a:pt x="2777" y="179"/>
                </a:cubicBezTo>
                <a:cubicBezTo>
                  <a:pt x="2776" y="179"/>
                  <a:pt x="2776" y="179"/>
                  <a:pt x="2776" y="179"/>
                </a:cubicBezTo>
                <a:cubicBezTo>
                  <a:pt x="2776" y="179"/>
                  <a:pt x="2776" y="179"/>
                  <a:pt x="2776" y="179"/>
                </a:cubicBezTo>
                <a:cubicBezTo>
                  <a:pt x="2776" y="179"/>
                  <a:pt x="2776" y="179"/>
                  <a:pt x="2776" y="179"/>
                </a:cubicBezTo>
                <a:cubicBezTo>
                  <a:pt x="2776" y="179"/>
                  <a:pt x="2776" y="179"/>
                  <a:pt x="2776" y="179"/>
                </a:cubicBezTo>
                <a:cubicBezTo>
                  <a:pt x="2776" y="179"/>
                  <a:pt x="2776" y="179"/>
                  <a:pt x="2776" y="179"/>
                </a:cubicBezTo>
                <a:cubicBezTo>
                  <a:pt x="2775" y="179"/>
                  <a:pt x="2775" y="179"/>
                  <a:pt x="2775" y="179"/>
                </a:cubicBezTo>
                <a:cubicBezTo>
                  <a:pt x="2775" y="179"/>
                  <a:pt x="2775" y="180"/>
                  <a:pt x="2775" y="180"/>
                </a:cubicBezTo>
                <a:cubicBezTo>
                  <a:pt x="2775" y="180"/>
                  <a:pt x="2775" y="180"/>
                  <a:pt x="2775" y="180"/>
                </a:cubicBezTo>
                <a:cubicBezTo>
                  <a:pt x="2776" y="180"/>
                  <a:pt x="2776" y="180"/>
                  <a:pt x="2776" y="180"/>
                </a:cubicBezTo>
                <a:cubicBezTo>
                  <a:pt x="2776" y="181"/>
                  <a:pt x="2776" y="181"/>
                  <a:pt x="2776" y="181"/>
                </a:cubicBezTo>
                <a:cubicBezTo>
                  <a:pt x="2776" y="181"/>
                  <a:pt x="2776" y="181"/>
                  <a:pt x="2776" y="181"/>
                </a:cubicBezTo>
                <a:cubicBezTo>
                  <a:pt x="2775" y="181"/>
                  <a:pt x="2775" y="181"/>
                  <a:pt x="2775" y="181"/>
                </a:cubicBezTo>
                <a:cubicBezTo>
                  <a:pt x="2775" y="181"/>
                  <a:pt x="2775" y="182"/>
                  <a:pt x="2776" y="182"/>
                </a:cubicBezTo>
                <a:cubicBezTo>
                  <a:pt x="2776" y="183"/>
                  <a:pt x="2776" y="183"/>
                  <a:pt x="2776" y="183"/>
                </a:cubicBezTo>
                <a:cubicBezTo>
                  <a:pt x="2775" y="183"/>
                  <a:pt x="2775" y="183"/>
                  <a:pt x="2775" y="183"/>
                </a:cubicBezTo>
                <a:cubicBezTo>
                  <a:pt x="2775" y="183"/>
                  <a:pt x="2775" y="184"/>
                  <a:pt x="2775" y="184"/>
                </a:cubicBezTo>
                <a:cubicBezTo>
                  <a:pt x="2775" y="184"/>
                  <a:pt x="2775" y="184"/>
                  <a:pt x="2775" y="184"/>
                </a:cubicBezTo>
                <a:cubicBezTo>
                  <a:pt x="2774" y="183"/>
                  <a:pt x="2774" y="183"/>
                  <a:pt x="2774" y="183"/>
                </a:cubicBezTo>
                <a:cubicBezTo>
                  <a:pt x="2773" y="181"/>
                  <a:pt x="2773" y="181"/>
                  <a:pt x="2773" y="181"/>
                </a:cubicBezTo>
                <a:cubicBezTo>
                  <a:pt x="2774" y="181"/>
                  <a:pt x="2774" y="181"/>
                  <a:pt x="2774" y="181"/>
                </a:cubicBezTo>
                <a:cubicBezTo>
                  <a:pt x="2774" y="180"/>
                  <a:pt x="2774" y="180"/>
                  <a:pt x="2773" y="180"/>
                </a:cubicBezTo>
                <a:cubicBezTo>
                  <a:pt x="2773" y="179"/>
                  <a:pt x="2773" y="179"/>
                  <a:pt x="2773" y="179"/>
                </a:cubicBezTo>
                <a:cubicBezTo>
                  <a:pt x="2773" y="179"/>
                  <a:pt x="2774" y="179"/>
                  <a:pt x="2774" y="179"/>
                </a:cubicBezTo>
                <a:cubicBezTo>
                  <a:pt x="2774" y="178"/>
                  <a:pt x="2773" y="178"/>
                  <a:pt x="2773" y="178"/>
                </a:cubicBezTo>
                <a:cubicBezTo>
                  <a:pt x="2773" y="178"/>
                  <a:pt x="2773" y="178"/>
                  <a:pt x="2773" y="178"/>
                </a:cubicBezTo>
                <a:cubicBezTo>
                  <a:pt x="2773" y="177"/>
                  <a:pt x="2773" y="177"/>
                  <a:pt x="2773" y="177"/>
                </a:cubicBezTo>
                <a:cubicBezTo>
                  <a:pt x="2774" y="177"/>
                  <a:pt x="2774" y="177"/>
                  <a:pt x="2774" y="177"/>
                </a:cubicBezTo>
                <a:cubicBezTo>
                  <a:pt x="2774" y="177"/>
                  <a:pt x="2774" y="177"/>
                  <a:pt x="2774" y="177"/>
                </a:cubicBezTo>
                <a:cubicBezTo>
                  <a:pt x="2774" y="177"/>
                  <a:pt x="2774" y="177"/>
                  <a:pt x="2774" y="177"/>
                </a:cubicBezTo>
                <a:cubicBezTo>
                  <a:pt x="2773" y="177"/>
                  <a:pt x="2773" y="177"/>
                  <a:pt x="2773" y="177"/>
                </a:cubicBezTo>
                <a:cubicBezTo>
                  <a:pt x="2773" y="176"/>
                  <a:pt x="2773" y="176"/>
                  <a:pt x="2773" y="176"/>
                </a:cubicBezTo>
                <a:cubicBezTo>
                  <a:pt x="2773" y="176"/>
                  <a:pt x="2773" y="176"/>
                  <a:pt x="2773" y="176"/>
                </a:cubicBezTo>
                <a:cubicBezTo>
                  <a:pt x="2773" y="176"/>
                  <a:pt x="2773" y="176"/>
                  <a:pt x="2773" y="176"/>
                </a:cubicBezTo>
                <a:cubicBezTo>
                  <a:pt x="2773" y="177"/>
                  <a:pt x="2773" y="177"/>
                  <a:pt x="2773" y="177"/>
                </a:cubicBezTo>
                <a:cubicBezTo>
                  <a:pt x="2772" y="177"/>
                  <a:pt x="2772" y="177"/>
                  <a:pt x="2772" y="177"/>
                </a:cubicBezTo>
                <a:cubicBezTo>
                  <a:pt x="2772" y="177"/>
                  <a:pt x="2772" y="177"/>
                  <a:pt x="2772" y="177"/>
                </a:cubicBezTo>
                <a:cubicBezTo>
                  <a:pt x="2772" y="177"/>
                  <a:pt x="2772" y="177"/>
                  <a:pt x="2772" y="177"/>
                </a:cubicBezTo>
                <a:cubicBezTo>
                  <a:pt x="2773" y="177"/>
                  <a:pt x="2773" y="177"/>
                  <a:pt x="2773" y="177"/>
                </a:cubicBezTo>
                <a:cubicBezTo>
                  <a:pt x="2773" y="178"/>
                  <a:pt x="2773" y="178"/>
                  <a:pt x="2773" y="178"/>
                </a:cubicBezTo>
                <a:cubicBezTo>
                  <a:pt x="2773" y="178"/>
                  <a:pt x="2773" y="178"/>
                  <a:pt x="2773" y="178"/>
                </a:cubicBezTo>
                <a:cubicBezTo>
                  <a:pt x="2772" y="178"/>
                  <a:pt x="2772" y="178"/>
                  <a:pt x="2772" y="179"/>
                </a:cubicBezTo>
                <a:cubicBezTo>
                  <a:pt x="2772" y="179"/>
                  <a:pt x="2772" y="179"/>
                  <a:pt x="2773" y="179"/>
                </a:cubicBezTo>
                <a:cubicBezTo>
                  <a:pt x="2772" y="180"/>
                  <a:pt x="2772" y="180"/>
                  <a:pt x="2772" y="180"/>
                </a:cubicBezTo>
                <a:cubicBezTo>
                  <a:pt x="2772" y="180"/>
                  <a:pt x="2772" y="180"/>
                  <a:pt x="2772" y="181"/>
                </a:cubicBezTo>
                <a:cubicBezTo>
                  <a:pt x="2772" y="181"/>
                  <a:pt x="2772" y="181"/>
                  <a:pt x="2772" y="181"/>
                </a:cubicBezTo>
                <a:cubicBezTo>
                  <a:pt x="2772" y="181"/>
                  <a:pt x="2772" y="181"/>
                  <a:pt x="2772" y="181"/>
                </a:cubicBezTo>
                <a:cubicBezTo>
                  <a:pt x="2771" y="180"/>
                  <a:pt x="2771" y="180"/>
                  <a:pt x="2771" y="180"/>
                </a:cubicBezTo>
                <a:cubicBezTo>
                  <a:pt x="2770" y="179"/>
                  <a:pt x="2770" y="179"/>
                  <a:pt x="2770" y="179"/>
                </a:cubicBezTo>
                <a:cubicBezTo>
                  <a:pt x="2771" y="178"/>
                  <a:pt x="2771" y="178"/>
                  <a:pt x="2771" y="178"/>
                </a:cubicBezTo>
                <a:cubicBezTo>
                  <a:pt x="2771" y="178"/>
                  <a:pt x="2771" y="178"/>
                  <a:pt x="2770" y="178"/>
                </a:cubicBezTo>
                <a:cubicBezTo>
                  <a:pt x="2770" y="176"/>
                  <a:pt x="2770" y="176"/>
                  <a:pt x="2770" y="176"/>
                </a:cubicBezTo>
                <a:cubicBezTo>
                  <a:pt x="2770" y="176"/>
                  <a:pt x="2771" y="176"/>
                  <a:pt x="2771" y="176"/>
                </a:cubicBezTo>
                <a:cubicBezTo>
                  <a:pt x="2771" y="176"/>
                  <a:pt x="2770" y="176"/>
                  <a:pt x="2770" y="176"/>
                </a:cubicBezTo>
                <a:cubicBezTo>
                  <a:pt x="2770" y="176"/>
                  <a:pt x="2770" y="176"/>
                  <a:pt x="2770" y="176"/>
                </a:cubicBezTo>
                <a:cubicBezTo>
                  <a:pt x="2770" y="175"/>
                  <a:pt x="2770" y="175"/>
                  <a:pt x="2770" y="175"/>
                </a:cubicBezTo>
                <a:cubicBezTo>
                  <a:pt x="2771" y="175"/>
                  <a:pt x="2771" y="175"/>
                  <a:pt x="2771" y="175"/>
                </a:cubicBezTo>
                <a:cubicBezTo>
                  <a:pt x="2771" y="175"/>
                  <a:pt x="2771" y="175"/>
                  <a:pt x="2771" y="175"/>
                </a:cubicBezTo>
                <a:cubicBezTo>
                  <a:pt x="2771" y="174"/>
                  <a:pt x="2771" y="174"/>
                  <a:pt x="2771" y="174"/>
                </a:cubicBezTo>
                <a:cubicBezTo>
                  <a:pt x="2770" y="174"/>
                  <a:pt x="2770" y="174"/>
                  <a:pt x="2770" y="174"/>
                </a:cubicBezTo>
                <a:cubicBezTo>
                  <a:pt x="2770" y="174"/>
                  <a:pt x="2770" y="174"/>
                  <a:pt x="2770" y="174"/>
                </a:cubicBezTo>
                <a:cubicBezTo>
                  <a:pt x="2770" y="174"/>
                  <a:pt x="2770" y="173"/>
                  <a:pt x="2770" y="173"/>
                </a:cubicBezTo>
                <a:cubicBezTo>
                  <a:pt x="2770" y="173"/>
                  <a:pt x="2770" y="174"/>
                  <a:pt x="2770" y="174"/>
                </a:cubicBezTo>
                <a:cubicBezTo>
                  <a:pt x="2770" y="174"/>
                  <a:pt x="2770" y="174"/>
                  <a:pt x="2770" y="174"/>
                </a:cubicBezTo>
                <a:cubicBezTo>
                  <a:pt x="2769" y="174"/>
                  <a:pt x="2769" y="174"/>
                  <a:pt x="2769" y="174"/>
                </a:cubicBezTo>
                <a:cubicBezTo>
                  <a:pt x="2769" y="174"/>
                  <a:pt x="2769" y="174"/>
                  <a:pt x="2769" y="175"/>
                </a:cubicBezTo>
                <a:cubicBezTo>
                  <a:pt x="2769" y="175"/>
                  <a:pt x="2769" y="175"/>
                  <a:pt x="2769" y="175"/>
                </a:cubicBezTo>
                <a:cubicBezTo>
                  <a:pt x="2770" y="175"/>
                  <a:pt x="2770" y="175"/>
                  <a:pt x="2770" y="175"/>
                </a:cubicBezTo>
                <a:cubicBezTo>
                  <a:pt x="2770" y="176"/>
                  <a:pt x="2770" y="176"/>
                  <a:pt x="2770" y="176"/>
                </a:cubicBezTo>
                <a:cubicBezTo>
                  <a:pt x="2770" y="176"/>
                  <a:pt x="2770" y="176"/>
                  <a:pt x="2770" y="176"/>
                </a:cubicBezTo>
                <a:cubicBezTo>
                  <a:pt x="2769" y="176"/>
                  <a:pt x="2769" y="176"/>
                  <a:pt x="2769" y="176"/>
                </a:cubicBezTo>
                <a:cubicBezTo>
                  <a:pt x="2769" y="176"/>
                  <a:pt x="2769" y="176"/>
                  <a:pt x="2770" y="176"/>
                </a:cubicBezTo>
                <a:cubicBezTo>
                  <a:pt x="2769" y="178"/>
                  <a:pt x="2769" y="178"/>
                  <a:pt x="2769" y="178"/>
                </a:cubicBezTo>
                <a:cubicBezTo>
                  <a:pt x="2769" y="178"/>
                  <a:pt x="2769" y="178"/>
                  <a:pt x="2769" y="178"/>
                </a:cubicBezTo>
                <a:cubicBezTo>
                  <a:pt x="2768" y="177"/>
                  <a:pt x="2768" y="177"/>
                  <a:pt x="2768" y="177"/>
                </a:cubicBezTo>
                <a:cubicBezTo>
                  <a:pt x="2767" y="176"/>
                  <a:pt x="2767" y="176"/>
                  <a:pt x="2767" y="176"/>
                </a:cubicBezTo>
                <a:cubicBezTo>
                  <a:pt x="2768" y="176"/>
                  <a:pt x="2768" y="176"/>
                  <a:pt x="2768" y="175"/>
                </a:cubicBezTo>
                <a:cubicBezTo>
                  <a:pt x="2768" y="175"/>
                  <a:pt x="2768" y="175"/>
                  <a:pt x="2767" y="175"/>
                </a:cubicBezTo>
                <a:cubicBezTo>
                  <a:pt x="2767" y="174"/>
                  <a:pt x="2767" y="174"/>
                  <a:pt x="2767" y="174"/>
                </a:cubicBezTo>
                <a:cubicBezTo>
                  <a:pt x="2767" y="174"/>
                  <a:pt x="2768" y="173"/>
                  <a:pt x="2768" y="173"/>
                </a:cubicBezTo>
                <a:cubicBezTo>
                  <a:pt x="2768" y="173"/>
                  <a:pt x="2767" y="173"/>
                  <a:pt x="2767" y="173"/>
                </a:cubicBezTo>
                <a:cubicBezTo>
                  <a:pt x="2767" y="173"/>
                  <a:pt x="2767" y="173"/>
                  <a:pt x="2767" y="173"/>
                </a:cubicBezTo>
                <a:cubicBezTo>
                  <a:pt x="2767" y="172"/>
                  <a:pt x="2767" y="172"/>
                  <a:pt x="2767" y="172"/>
                </a:cubicBezTo>
                <a:cubicBezTo>
                  <a:pt x="2767" y="172"/>
                  <a:pt x="2767" y="172"/>
                  <a:pt x="2767" y="172"/>
                </a:cubicBezTo>
                <a:cubicBezTo>
                  <a:pt x="2768" y="172"/>
                  <a:pt x="2768" y="172"/>
                  <a:pt x="2768" y="172"/>
                </a:cubicBezTo>
                <a:cubicBezTo>
                  <a:pt x="2768" y="172"/>
                  <a:pt x="2768" y="172"/>
                  <a:pt x="2767" y="172"/>
                </a:cubicBezTo>
                <a:cubicBezTo>
                  <a:pt x="2767" y="172"/>
                  <a:pt x="2767" y="172"/>
                  <a:pt x="2767" y="172"/>
                </a:cubicBezTo>
                <a:cubicBezTo>
                  <a:pt x="2767" y="171"/>
                  <a:pt x="2767" y="171"/>
                  <a:pt x="2767" y="171"/>
                </a:cubicBezTo>
                <a:cubicBezTo>
                  <a:pt x="2767" y="171"/>
                  <a:pt x="2767" y="171"/>
                  <a:pt x="2767" y="171"/>
                </a:cubicBezTo>
                <a:cubicBezTo>
                  <a:pt x="2767" y="171"/>
                  <a:pt x="2767" y="171"/>
                  <a:pt x="2767" y="171"/>
                </a:cubicBezTo>
                <a:cubicBezTo>
                  <a:pt x="2767" y="172"/>
                  <a:pt x="2767" y="172"/>
                  <a:pt x="2767" y="172"/>
                </a:cubicBezTo>
                <a:cubicBezTo>
                  <a:pt x="2766" y="172"/>
                  <a:pt x="2766" y="172"/>
                  <a:pt x="2766" y="172"/>
                </a:cubicBezTo>
                <a:cubicBezTo>
                  <a:pt x="2766" y="172"/>
                  <a:pt x="2766" y="172"/>
                  <a:pt x="2766" y="172"/>
                </a:cubicBezTo>
                <a:cubicBezTo>
                  <a:pt x="2766" y="146"/>
                  <a:pt x="2766" y="146"/>
                  <a:pt x="2766" y="146"/>
                </a:cubicBezTo>
                <a:cubicBezTo>
                  <a:pt x="2764" y="149"/>
                  <a:pt x="2764" y="149"/>
                  <a:pt x="2764" y="149"/>
                </a:cubicBezTo>
                <a:cubicBezTo>
                  <a:pt x="2763" y="149"/>
                  <a:pt x="2763" y="149"/>
                  <a:pt x="2763" y="149"/>
                </a:cubicBezTo>
                <a:cubicBezTo>
                  <a:pt x="2763" y="126"/>
                  <a:pt x="2763" y="126"/>
                  <a:pt x="2763" y="126"/>
                </a:cubicBezTo>
                <a:cubicBezTo>
                  <a:pt x="2762" y="120"/>
                  <a:pt x="2762" y="120"/>
                  <a:pt x="2762" y="120"/>
                </a:cubicBezTo>
                <a:cubicBezTo>
                  <a:pt x="2760" y="124"/>
                  <a:pt x="2760" y="124"/>
                  <a:pt x="2760" y="124"/>
                </a:cubicBezTo>
                <a:cubicBezTo>
                  <a:pt x="2760" y="116"/>
                  <a:pt x="2760" y="116"/>
                  <a:pt x="2760" y="116"/>
                </a:cubicBezTo>
                <a:cubicBezTo>
                  <a:pt x="2758" y="105"/>
                  <a:pt x="2758" y="105"/>
                  <a:pt x="2758" y="105"/>
                </a:cubicBezTo>
                <a:cubicBezTo>
                  <a:pt x="2759" y="104"/>
                  <a:pt x="2759" y="103"/>
                  <a:pt x="2759" y="102"/>
                </a:cubicBezTo>
                <a:cubicBezTo>
                  <a:pt x="2759" y="102"/>
                  <a:pt x="2759" y="102"/>
                  <a:pt x="2759" y="101"/>
                </a:cubicBezTo>
                <a:cubicBezTo>
                  <a:pt x="2760" y="101"/>
                  <a:pt x="2760" y="100"/>
                  <a:pt x="2759" y="99"/>
                </a:cubicBezTo>
                <a:cubicBezTo>
                  <a:pt x="2759" y="99"/>
                  <a:pt x="2759" y="99"/>
                  <a:pt x="2759" y="99"/>
                </a:cubicBezTo>
                <a:cubicBezTo>
                  <a:pt x="2759" y="99"/>
                  <a:pt x="2759" y="98"/>
                  <a:pt x="2759" y="98"/>
                </a:cubicBezTo>
                <a:cubicBezTo>
                  <a:pt x="2758" y="97"/>
                  <a:pt x="2758" y="98"/>
                  <a:pt x="2758" y="99"/>
                </a:cubicBezTo>
                <a:cubicBezTo>
                  <a:pt x="2757" y="99"/>
                  <a:pt x="2757" y="100"/>
                  <a:pt x="2757" y="100"/>
                </a:cubicBezTo>
                <a:cubicBezTo>
                  <a:pt x="2757" y="101"/>
                  <a:pt x="2757" y="101"/>
                  <a:pt x="2757" y="101"/>
                </a:cubicBezTo>
                <a:cubicBezTo>
                  <a:pt x="2757" y="102"/>
                  <a:pt x="2757" y="103"/>
                  <a:pt x="2757" y="104"/>
                </a:cubicBezTo>
                <a:cubicBezTo>
                  <a:pt x="2757" y="104"/>
                  <a:pt x="2757" y="104"/>
                  <a:pt x="2757" y="104"/>
                </a:cubicBezTo>
                <a:cubicBezTo>
                  <a:pt x="2757" y="105"/>
                  <a:pt x="2757" y="105"/>
                  <a:pt x="2757" y="105"/>
                </a:cubicBezTo>
                <a:cubicBezTo>
                  <a:pt x="2757" y="105"/>
                  <a:pt x="2757" y="105"/>
                  <a:pt x="2757" y="105"/>
                </a:cubicBezTo>
                <a:cubicBezTo>
                  <a:pt x="2756" y="116"/>
                  <a:pt x="2756" y="116"/>
                  <a:pt x="2756" y="116"/>
                </a:cubicBezTo>
                <a:cubicBezTo>
                  <a:pt x="2756" y="123"/>
                  <a:pt x="2756" y="123"/>
                  <a:pt x="2756" y="123"/>
                </a:cubicBezTo>
                <a:cubicBezTo>
                  <a:pt x="2756" y="123"/>
                  <a:pt x="2756" y="123"/>
                  <a:pt x="2756" y="123"/>
                </a:cubicBezTo>
                <a:cubicBezTo>
                  <a:pt x="2755" y="120"/>
                  <a:pt x="2755" y="120"/>
                  <a:pt x="2755" y="120"/>
                </a:cubicBezTo>
                <a:cubicBezTo>
                  <a:pt x="2754" y="126"/>
                  <a:pt x="2754" y="126"/>
                  <a:pt x="2754" y="126"/>
                </a:cubicBezTo>
                <a:cubicBezTo>
                  <a:pt x="2754" y="149"/>
                  <a:pt x="2754" y="149"/>
                  <a:pt x="2754" y="149"/>
                </a:cubicBezTo>
                <a:cubicBezTo>
                  <a:pt x="2753" y="149"/>
                  <a:pt x="2753" y="149"/>
                  <a:pt x="2753" y="149"/>
                </a:cubicBezTo>
                <a:cubicBezTo>
                  <a:pt x="2753" y="146"/>
                  <a:pt x="2753" y="146"/>
                  <a:pt x="2753" y="146"/>
                </a:cubicBezTo>
                <a:cubicBezTo>
                  <a:pt x="2751" y="149"/>
                  <a:pt x="2751" y="149"/>
                  <a:pt x="2751" y="149"/>
                </a:cubicBezTo>
                <a:cubicBezTo>
                  <a:pt x="2749" y="149"/>
                  <a:pt x="2749" y="149"/>
                  <a:pt x="2749" y="149"/>
                </a:cubicBezTo>
                <a:cubicBezTo>
                  <a:pt x="2749" y="126"/>
                  <a:pt x="2749" y="126"/>
                  <a:pt x="2749" y="126"/>
                </a:cubicBezTo>
                <a:cubicBezTo>
                  <a:pt x="2748" y="120"/>
                  <a:pt x="2748" y="120"/>
                  <a:pt x="2748" y="120"/>
                </a:cubicBezTo>
                <a:cubicBezTo>
                  <a:pt x="2747" y="124"/>
                  <a:pt x="2747" y="124"/>
                  <a:pt x="2747" y="124"/>
                </a:cubicBezTo>
                <a:cubicBezTo>
                  <a:pt x="2747" y="116"/>
                  <a:pt x="2747" y="116"/>
                  <a:pt x="2747" y="116"/>
                </a:cubicBezTo>
                <a:cubicBezTo>
                  <a:pt x="2745" y="105"/>
                  <a:pt x="2745" y="105"/>
                  <a:pt x="2745" y="105"/>
                </a:cubicBezTo>
                <a:cubicBezTo>
                  <a:pt x="2746" y="104"/>
                  <a:pt x="2746" y="103"/>
                  <a:pt x="2746" y="102"/>
                </a:cubicBezTo>
                <a:cubicBezTo>
                  <a:pt x="2746" y="101"/>
                  <a:pt x="2746" y="100"/>
                  <a:pt x="2746" y="99"/>
                </a:cubicBezTo>
                <a:cubicBezTo>
                  <a:pt x="2746" y="99"/>
                  <a:pt x="2746" y="99"/>
                  <a:pt x="2746" y="98"/>
                </a:cubicBezTo>
                <a:cubicBezTo>
                  <a:pt x="2746" y="98"/>
                  <a:pt x="2746" y="98"/>
                  <a:pt x="2745" y="98"/>
                </a:cubicBezTo>
                <a:cubicBezTo>
                  <a:pt x="2744" y="98"/>
                  <a:pt x="2744" y="99"/>
                  <a:pt x="2744" y="99"/>
                </a:cubicBezTo>
                <a:cubicBezTo>
                  <a:pt x="2744" y="100"/>
                  <a:pt x="2744" y="100"/>
                  <a:pt x="2744" y="100"/>
                </a:cubicBezTo>
                <a:cubicBezTo>
                  <a:pt x="2744" y="101"/>
                  <a:pt x="2744" y="102"/>
                  <a:pt x="2744" y="102"/>
                </a:cubicBezTo>
                <a:cubicBezTo>
                  <a:pt x="2744" y="103"/>
                  <a:pt x="2744" y="104"/>
                  <a:pt x="2744" y="104"/>
                </a:cubicBezTo>
                <a:cubicBezTo>
                  <a:pt x="2744" y="105"/>
                  <a:pt x="2744" y="105"/>
                  <a:pt x="2744" y="105"/>
                </a:cubicBezTo>
                <a:cubicBezTo>
                  <a:pt x="2743" y="116"/>
                  <a:pt x="2743" y="116"/>
                  <a:pt x="2743" y="116"/>
                </a:cubicBezTo>
                <a:cubicBezTo>
                  <a:pt x="2743" y="123"/>
                  <a:pt x="2743" y="123"/>
                  <a:pt x="2743" y="123"/>
                </a:cubicBezTo>
                <a:cubicBezTo>
                  <a:pt x="2743" y="123"/>
                  <a:pt x="2743" y="123"/>
                  <a:pt x="2743" y="123"/>
                </a:cubicBezTo>
                <a:cubicBezTo>
                  <a:pt x="2742" y="120"/>
                  <a:pt x="2742" y="120"/>
                  <a:pt x="2742" y="120"/>
                </a:cubicBezTo>
                <a:cubicBezTo>
                  <a:pt x="2741" y="126"/>
                  <a:pt x="2741" y="126"/>
                  <a:pt x="2741" y="126"/>
                </a:cubicBezTo>
                <a:cubicBezTo>
                  <a:pt x="2741" y="149"/>
                  <a:pt x="2741" y="149"/>
                  <a:pt x="2741" y="149"/>
                </a:cubicBezTo>
                <a:cubicBezTo>
                  <a:pt x="2739" y="149"/>
                  <a:pt x="2739" y="149"/>
                  <a:pt x="2739" y="149"/>
                </a:cubicBezTo>
                <a:cubicBezTo>
                  <a:pt x="2739" y="149"/>
                  <a:pt x="2739" y="149"/>
                  <a:pt x="2739" y="149"/>
                </a:cubicBezTo>
                <a:cubicBezTo>
                  <a:pt x="2720" y="130"/>
                  <a:pt x="2720" y="130"/>
                  <a:pt x="2720" y="130"/>
                </a:cubicBezTo>
                <a:cubicBezTo>
                  <a:pt x="2720" y="130"/>
                  <a:pt x="2720" y="130"/>
                  <a:pt x="2720" y="130"/>
                </a:cubicBezTo>
                <a:cubicBezTo>
                  <a:pt x="2719" y="129"/>
                  <a:pt x="2719" y="128"/>
                  <a:pt x="2718" y="127"/>
                </a:cubicBezTo>
                <a:cubicBezTo>
                  <a:pt x="2719" y="127"/>
                  <a:pt x="2719" y="127"/>
                  <a:pt x="2719" y="127"/>
                </a:cubicBezTo>
                <a:cubicBezTo>
                  <a:pt x="2719" y="127"/>
                  <a:pt x="2719" y="126"/>
                  <a:pt x="2719" y="126"/>
                </a:cubicBezTo>
                <a:cubicBezTo>
                  <a:pt x="2718" y="125"/>
                  <a:pt x="2718" y="125"/>
                  <a:pt x="2717" y="125"/>
                </a:cubicBezTo>
                <a:cubicBezTo>
                  <a:pt x="2716" y="125"/>
                  <a:pt x="2716" y="127"/>
                  <a:pt x="2717" y="127"/>
                </a:cubicBezTo>
                <a:cubicBezTo>
                  <a:pt x="2717" y="127"/>
                  <a:pt x="2717" y="128"/>
                  <a:pt x="2717" y="128"/>
                </a:cubicBezTo>
                <a:cubicBezTo>
                  <a:pt x="2717" y="127"/>
                  <a:pt x="2717" y="127"/>
                  <a:pt x="2717" y="127"/>
                </a:cubicBezTo>
                <a:cubicBezTo>
                  <a:pt x="2717" y="127"/>
                  <a:pt x="2717" y="127"/>
                  <a:pt x="2717" y="127"/>
                </a:cubicBezTo>
                <a:cubicBezTo>
                  <a:pt x="2717" y="127"/>
                  <a:pt x="2717" y="127"/>
                  <a:pt x="2717" y="127"/>
                </a:cubicBezTo>
                <a:cubicBezTo>
                  <a:pt x="2717" y="127"/>
                  <a:pt x="2717" y="127"/>
                  <a:pt x="2717" y="127"/>
                </a:cubicBezTo>
                <a:cubicBezTo>
                  <a:pt x="2717" y="127"/>
                  <a:pt x="2717" y="127"/>
                  <a:pt x="2717" y="127"/>
                </a:cubicBezTo>
                <a:cubicBezTo>
                  <a:pt x="2716" y="128"/>
                  <a:pt x="2716" y="128"/>
                  <a:pt x="2716" y="128"/>
                </a:cubicBezTo>
                <a:cubicBezTo>
                  <a:pt x="2716" y="125"/>
                  <a:pt x="2716" y="125"/>
                  <a:pt x="2716" y="125"/>
                </a:cubicBezTo>
                <a:cubicBezTo>
                  <a:pt x="2716" y="125"/>
                  <a:pt x="2716" y="125"/>
                  <a:pt x="2716" y="125"/>
                </a:cubicBezTo>
                <a:cubicBezTo>
                  <a:pt x="2716" y="125"/>
                  <a:pt x="2716" y="124"/>
                  <a:pt x="2716" y="124"/>
                </a:cubicBezTo>
                <a:cubicBezTo>
                  <a:pt x="2716" y="124"/>
                  <a:pt x="2716" y="124"/>
                  <a:pt x="2716" y="124"/>
                </a:cubicBezTo>
                <a:cubicBezTo>
                  <a:pt x="2716" y="120"/>
                  <a:pt x="2716" y="120"/>
                  <a:pt x="2716" y="120"/>
                </a:cubicBezTo>
                <a:cubicBezTo>
                  <a:pt x="2715" y="120"/>
                  <a:pt x="2715" y="120"/>
                  <a:pt x="2715" y="120"/>
                </a:cubicBezTo>
                <a:cubicBezTo>
                  <a:pt x="2715" y="124"/>
                  <a:pt x="2715" y="124"/>
                  <a:pt x="2715" y="124"/>
                </a:cubicBezTo>
                <a:cubicBezTo>
                  <a:pt x="2715" y="124"/>
                  <a:pt x="2715" y="124"/>
                  <a:pt x="2715" y="124"/>
                </a:cubicBezTo>
                <a:cubicBezTo>
                  <a:pt x="2714" y="124"/>
                  <a:pt x="2715" y="124"/>
                  <a:pt x="2715" y="125"/>
                </a:cubicBezTo>
                <a:cubicBezTo>
                  <a:pt x="2715" y="125"/>
                  <a:pt x="2715" y="125"/>
                  <a:pt x="2715" y="125"/>
                </a:cubicBezTo>
                <a:cubicBezTo>
                  <a:pt x="2715" y="129"/>
                  <a:pt x="2715" y="129"/>
                  <a:pt x="2715" y="129"/>
                </a:cubicBezTo>
                <a:cubicBezTo>
                  <a:pt x="2694" y="149"/>
                  <a:pt x="2694" y="149"/>
                  <a:pt x="2694" y="149"/>
                </a:cubicBezTo>
                <a:cubicBezTo>
                  <a:pt x="2694" y="149"/>
                  <a:pt x="2694" y="149"/>
                  <a:pt x="2694" y="149"/>
                </a:cubicBezTo>
                <a:cubicBezTo>
                  <a:pt x="2693" y="149"/>
                  <a:pt x="2693" y="149"/>
                  <a:pt x="2693" y="149"/>
                </a:cubicBezTo>
                <a:cubicBezTo>
                  <a:pt x="2693" y="126"/>
                  <a:pt x="2693" y="126"/>
                  <a:pt x="2693" y="126"/>
                </a:cubicBezTo>
                <a:cubicBezTo>
                  <a:pt x="2691" y="120"/>
                  <a:pt x="2691" y="120"/>
                  <a:pt x="2691" y="120"/>
                </a:cubicBezTo>
                <a:cubicBezTo>
                  <a:pt x="2690" y="123"/>
                  <a:pt x="2690" y="123"/>
                  <a:pt x="2690" y="123"/>
                </a:cubicBezTo>
                <a:cubicBezTo>
                  <a:pt x="2690" y="123"/>
                  <a:pt x="2690" y="123"/>
                  <a:pt x="2690" y="123"/>
                </a:cubicBezTo>
                <a:cubicBezTo>
                  <a:pt x="2690" y="116"/>
                  <a:pt x="2690" y="116"/>
                  <a:pt x="2690" y="116"/>
                </a:cubicBezTo>
                <a:cubicBezTo>
                  <a:pt x="2689" y="105"/>
                  <a:pt x="2689" y="105"/>
                  <a:pt x="2689" y="105"/>
                </a:cubicBezTo>
                <a:cubicBezTo>
                  <a:pt x="2689" y="104"/>
                  <a:pt x="2689" y="104"/>
                  <a:pt x="2689" y="104"/>
                </a:cubicBezTo>
                <a:cubicBezTo>
                  <a:pt x="2689" y="104"/>
                  <a:pt x="2689" y="103"/>
                  <a:pt x="2689" y="102"/>
                </a:cubicBezTo>
                <a:cubicBezTo>
                  <a:pt x="2689" y="102"/>
                  <a:pt x="2690" y="101"/>
                  <a:pt x="2689" y="100"/>
                </a:cubicBezTo>
                <a:cubicBezTo>
                  <a:pt x="2689" y="100"/>
                  <a:pt x="2689" y="100"/>
                  <a:pt x="2689" y="99"/>
                </a:cubicBezTo>
                <a:cubicBezTo>
                  <a:pt x="2689" y="99"/>
                  <a:pt x="2689" y="98"/>
                  <a:pt x="2688" y="98"/>
                </a:cubicBezTo>
                <a:cubicBezTo>
                  <a:pt x="2688" y="98"/>
                  <a:pt x="2687" y="98"/>
                  <a:pt x="2687" y="98"/>
                </a:cubicBezTo>
                <a:cubicBezTo>
                  <a:pt x="2687" y="99"/>
                  <a:pt x="2687" y="99"/>
                  <a:pt x="2688" y="99"/>
                </a:cubicBezTo>
                <a:cubicBezTo>
                  <a:pt x="2687" y="100"/>
                  <a:pt x="2687" y="101"/>
                  <a:pt x="2687" y="102"/>
                </a:cubicBezTo>
                <a:cubicBezTo>
                  <a:pt x="2688" y="103"/>
                  <a:pt x="2687" y="104"/>
                  <a:pt x="2688" y="105"/>
                </a:cubicBezTo>
                <a:cubicBezTo>
                  <a:pt x="2686" y="116"/>
                  <a:pt x="2686" y="116"/>
                  <a:pt x="2686" y="116"/>
                </a:cubicBezTo>
                <a:cubicBezTo>
                  <a:pt x="2686" y="124"/>
                  <a:pt x="2686" y="124"/>
                  <a:pt x="2686" y="124"/>
                </a:cubicBezTo>
                <a:cubicBezTo>
                  <a:pt x="2685" y="120"/>
                  <a:pt x="2685" y="120"/>
                  <a:pt x="2685" y="120"/>
                </a:cubicBezTo>
                <a:cubicBezTo>
                  <a:pt x="2684" y="126"/>
                  <a:pt x="2684" y="126"/>
                  <a:pt x="2684" y="126"/>
                </a:cubicBezTo>
                <a:cubicBezTo>
                  <a:pt x="2684" y="149"/>
                  <a:pt x="2684" y="149"/>
                  <a:pt x="2684" y="149"/>
                </a:cubicBezTo>
                <a:cubicBezTo>
                  <a:pt x="2682" y="149"/>
                  <a:pt x="2682" y="149"/>
                  <a:pt x="2682" y="149"/>
                </a:cubicBezTo>
                <a:cubicBezTo>
                  <a:pt x="2680" y="146"/>
                  <a:pt x="2680" y="146"/>
                  <a:pt x="2680" y="146"/>
                </a:cubicBezTo>
                <a:cubicBezTo>
                  <a:pt x="2680" y="149"/>
                  <a:pt x="2680" y="149"/>
                  <a:pt x="2680" y="149"/>
                </a:cubicBezTo>
                <a:cubicBezTo>
                  <a:pt x="2679" y="149"/>
                  <a:pt x="2679" y="149"/>
                  <a:pt x="2679" y="149"/>
                </a:cubicBezTo>
                <a:cubicBezTo>
                  <a:pt x="2679" y="126"/>
                  <a:pt x="2679" y="126"/>
                  <a:pt x="2679" y="126"/>
                </a:cubicBezTo>
                <a:cubicBezTo>
                  <a:pt x="2678" y="120"/>
                  <a:pt x="2678" y="120"/>
                  <a:pt x="2678" y="120"/>
                </a:cubicBezTo>
                <a:cubicBezTo>
                  <a:pt x="2677" y="123"/>
                  <a:pt x="2677" y="123"/>
                  <a:pt x="2677" y="123"/>
                </a:cubicBezTo>
                <a:cubicBezTo>
                  <a:pt x="2677" y="123"/>
                  <a:pt x="2677" y="123"/>
                  <a:pt x="2677" y="123"/>
                </a:cubicBezTo>
                <a:cubicBezTo>
                  <a:pt x="2677" y="116"/>
                  <a:pt x="2677" y="116"/>
                  <a:pt x="2677" y="116"/>
                </a:cubicBezTo>
                <a:cubicBezTo>
                  <a:pt x="2676" y="105"/>
                  <a:pt x="2676" y="105"/>
                  <a:pt x="2676" y="105"/>
                </a:cubicBezTo>
                <a:cubicBezTo>
                  <a:pt x="2676" y="105"/>
                  <a:pt x="2676" y="105"/>
                  <a:pt x="2676" y="105"/>
                </a:cubicBezTo>
                <a:cubicBezTo>
                  <a:pt x="2676" y="105"/>
                  <a:pt x="2676" y="105"/>
                  <a:pt x="2676" y="104"/>
                </a:cubicBezTo>
                <a:cubicBezTo>
                  <a:pt x="2676" y="104"/>
                  <a:pt x="2676" y="104"/>
                  <a:pt x="2676" y="104"/>
                </a:cubicBezTo>
                <a:cubicBezTo>
                  <a:pt x="2676" y="103"/>
                  <a:pt x="2676" y="102"/>
                  <a:pt x="2676" y="101"/>
                </a:cubicBezTo>
                <a:cubicBezTo>
                  <a:pt x="2676" y="101"/>
                  <a:pt x="2676" y="101"/>
                  <a:pt x="2676" y="100"/>
                </a:cubicBezTo>
                <a:cubicBezTo>
                  <a:pt x="2676" y="100"/>
                  <a:pt x="2676" y="99"/>
                  <a:pt x="2675" y="99"/>
                </a:cubicBezTo>
                <a:cubicBezTo>
                  <a:pt x="2676" y="98"/>
                  <a:pt x="2675" y="97"/>
                  <a:pt x="2674" y="98"/>
                </a:cubicBezTo>
                <a:cubicBezTo>
                  <a:pt x="2674" y="98"/>
                  <a:pt x="2674" y="99"/>
                  <a:pt x="2674" y="99"/>
                </a:cubicBezTo>
                <a:cubicBezTo>
                  <a:pt x="2674" y="99"/>
                  <a:pt x="2674" y="99"/>
                  <a:pt x="2674" y="99"/>
                </a:cubicBezTo>
                <a:cubicBezTo>
                  <a:pt x="2673" y="100"/>
                  <a:pt x="2673" y="101"/>
                  <a:pt x="2674" y="101"/>
                </a:cubicBezTo>
                <a:cubicBezTo>
                  <a:pt x="2674" y="102"/>
                  <a:pt x="2674" y="102"/>
                  <a:pt x="2674" y="102"/>
                </a:cubicBezTo>
                <a:cubicBezTo>
                  <a:pt x="2674" y="103"/>
                  <a:pt x="2675" y="104"/>
                  <a:pt x="2675" y="105"/>
                </a:cubicBezTo>
                <a:cubicBezTo>
                  <a:pt x="2673" y="116"/>
                  <a:pt x="2673" y="116"/>
                  <a:pt x="2673" y="116"/>
                </a:cubicBezTo>
                <a:cubicBezTo>
                  <a:pt x="2673" y="124"/>
                  <a:pt x="2673" y="124"/>
                  <a:pt x="2673" y="124"/>
                </a:cubicBezTo>
                <a:cubicBezTo>
                  <a:pt x="2672" y="120"/>
                  <a:pt x="2672" y="120"/>
                  <a:pt x="2672" y="120"/>
                </a:cubicBezTo>
                <a:cubicBezTo>
                  <a:pt x="2671" y="126"/>
                  <a:pt x="2671" y="126"/>
                  <a:pt x="2671" y="126"/>
                </a:cubicBezTo>
                <a:cubicBezTo>
                  <a:pt x="2671" y="149"/>
                  <a:pt x="2671" y="149"/>
                  <a:pt x="2671" y="149"/>
                </a:cubicBezTo>
                <a:cubicBezTo>
                  <a:pt x="2669" y="149"/>
                  <a:pt x="2669" y="149"/>
                  <a:pt x="2669" y="149"/>
                </a:cubicBezTo>
                <a:cubicBezTo>
                  <a:pt x="2667" y="146"/>
                  <a:pt x="2667" y="146"/>
                  <a:pt x="2667" y="146"/>
                </a:cubicBezTo>
                <a:cubicBezTo>
                  <a:pt x="2667" y="172"/>
                  <a:pt x="2667" y="172"/>
                  <a:pt x="2667" y="172"/>
                </a:cubicBezTo>
                <a:cubicBezTo>
                  <a:pt x="2667" y="172"/>
                  <a:pt x="2667" y="172"/>
                  <a:pt x="2667" y="172"/>
                </a:cubicBezTo>
                <a:cubicBezTo>
                  <a:pt x="2667" y="172"/>
                  <a:pt x="2667" y="172"/>
                  <a:pt x="2667" y="172"/>
                </a:cubicBezTo>
                <a:cubicBezTo>
                  <a:pt x="2667" y="171"/>
                  <a:pt x="2667" y="171"/>
                  <a:pt x="2667" y="171"/>
                </a:cubicBezTo>
                <a:cubicBezTo>
                  <a:pt x="2667" y="171"/>
                  <a:pt x="2666" y="171"/>
                  <a:pt x="2666" y="171"/>
                </a:cubicBezTo>
                <a:cubicBezTo>
                  <a:pt x="2666" y="171"/>
                  <a:pt x="2666" y="171"/>
                  <a:pt x="2666" y="171"/>
                </a:cubicBezTo>
                <a:cubicBezTo>
                  <a:pt x="2666" y="172"/>
                  <a:pt x="2666" y="172"/>
                  <a:pt x="2666" y="172"/>
                </a:cubicBezTo>
                <a:cubicBezTo>
                  <a:pt x="2666" y="172"/>
                  <a:pt x="2666" y="172"/>
                  <a:pt x="2666" y="172"/>
                </a:cubicBezTo>
                <a:cubicBezTo>
                  <a:pt x="2666" y="172"/>
                  <a:pt x="2665" y="172"/>
                  <a:pt x="2665" y="172"/>
                </a:cubicBezTo>
                <a:cubicBezTo>
                  <a:pt x="2665" y="172"/>
                  <a:pt x="2666" y="172"/>
                  <a:pt x="2666" y="172"/>
                </a:cubicBezTo>
                <a:cubicBezTo>
                  <a:pt x="2666" y="172"/>
                  <a:pt x="2666" y="172"/>
                  <a:pt x="2666" y="172"/>
                </a:cubicBezTo>
                <a:cubicBezTo>
                  <a:pt x="2666" y="173"/>
                  <a:pt x="2666" y="173"/>
                  <a:pt x="2666" y="173"/>
                </a:cubicBezTo>
                <a:cubicBezTo>
                  <a:pt x="2666" y="173"/>
                  <a:pt x="2666" y="173"/>
                  <a:pt x="2666" y="173"/>
                </a:cubicBezTo>
                <a:cubicBezTo>
                  <a:pt x="2666" y="173"/>
                  <a:pt x="2666" y="173"/>
                  <a:pt x="2666" y="173"/>
                </a:cubicBezTo>
                <a:cubicBezTo>
                  <a:pt x="2666" y="173"/>
                  <a:pt x="2666" y="174"/>
                  <a:pt x="2666" y="174"/>
                </a:cubicBezTo>
                <a:cubicBezTo>
                  <a:pt x="2666" y="175"/>
                  <a:pt x="2666" y="175"/>
                  <a:pt x="2666" y="175"/>
                </a:cubicBezTo>
                <a:cubicBezTo>
                  <a:pt x="2665" y="175"/>
                  <a:pt x="2665" y="175"/>
                  <a:pt x="2665" y="175"/>
                </a:cubicBezTo>
                <a:cubicBezTo>
                  <a:pt x="2665" y="176"/>
                  <a:pt x="2665" y="176"/>
                  <a:pt x="2666" y="176"/>
                </a:cubicBezTo>
                <a:cubicBezTo>
                  <a:pt x="2665" y="177"/>
                  <a:pt x="2665" y="177"/>
                  <a:pt x="2665" y="177"/>
                </a:cubicBezTo>
                <a:cubicBezTo>
                  <a:pt x="2664" y="178"/>
                  <a:pt x="2664" y="178"/>
                  <a:pt x="2664" y="178"/>
                </a:cubicBezTo>
                <a:cubicBezTo>
                  <a:pt x="2664" y="178"/>
                  <a:pt x="2664" y="178"/>
                  <a:pt x="2664" y="178"/>
                </a:cubicBezTo>
                <a:cubicBezTo>
                  <a:pt x="2664" y="176"/>
                  <a:pt x="2664" y="176"/>
                  <a:pt x="2664" y="176"/>
                </a:cubicBezTo>
                <a:cubicBezTo>
                  <a:pt x="2664" y="176"/>
                  <a:pt x="2664" y="176"/>
                  <a:pt x="2664" y="176"/>
                </a:cubicBezTo>
                <a:cubicBezTo>
                  <a:pt x="2664" y="176"/>
                  <a:pt x="2664" y="176"/>
                  <a:pt x="2664" y="176"/>
                </a:cubicBezTo>
                <a:cubicBezTo>
                  <a:pt x="2664" y="176"/>
                  <a:pt x="2664" y="176"/>
                  <a:pt x="2664" y="176"/>
                </a:cubicBezTo>
                <a:cubicBezTo>
                  <a:pt x="2664" y="175"/>
                  <a:pt x="2664" y="175"/>
                  <a:pt x="2664" y="175"/>
                </a:cubicBezTo>
                <a:cubicBezTo>
                  <a:pt x="2664" y="175"/>
                  <a:pt x="2664" y="175"/>
                  <a:pt x="2664" y="175"/>
                </a:cubicBezTo>
                <a:cubicBezTo>
                  <a:pt x="2664" y="175"/>
                  <a:pt x="2664" y="175"/>
                  <a:pt x="2664" y="175"/>
                </a:cubicBezTo>
                <a:cubicBezTo>
                  <a:pt x="2664" y="174"/>
                  <a:pt x="2664" y="174"/>
                  <a:pt x="2664" y="174"/>
                </a:cubicBezTo>
                <a:cubicBezTo>
                  <a:pt x="2664" y="174"/>
                  <a:pt x="2664" y="174"/>
                  <a:pt x="2664" y="174"/>
                </a:cubicBezTo>
                <a:cubicBezTo>
                  <a:pt x="2664" y="174"/>
                  <a:pt x="2664" y="174"/>
                  <a:pt x="2664" y="174"/>
                </a:cubicBezTo>
                <a:cubicBezTo>
                  <a:pt x="2664" y="174"/>
                  <a:pt x="2663" y="173"/>
                  <a:pt x="2663" y="173"/>
                </a:cubicBezTo>
                <a:cubicBezTo>
                  <a:pt x="2663" y="173"/>
                  <a:pt x="2663" y="174"/>
                  <a:pt x="2663" y="174"/>
                </a:cubicBezTo>
                <a:cubicBezTo>
                  <a:pt x="2663" y="174"/>
                  <a:pt x="2663" y="174"/>
                  <a:pt x="2663" y="174"/>
                </a:cubicBezTo>
                <a:cubicBezTo>
                  <a:pt x="2663" y="174"/>
                  <a:pt x="2663" y="174"/>
                  <a:pt x="2663" y="174"/>
                </a:cubicBezTo>
                <a:cubicBezTo>
                  <a:pt x="2662" y="174"/>
                  <a:pt x="2662" y="174"/>
                  <a:pt x="2662" y="175"/>
                </a:cubicBezTo>
                <a:cubicBezTo>
                  <a:pt x="2662" y="175"/>
                  <a:pt x="2662" y="175"/>
                  <a:pt x="2663" y="175"/>
                </a:cubicBezTo>
                <a:cubicBezTo>
                  <a:pt x="2663" y="175"/>
                  <a:pt x="2663" y="175"/>
                  <a:pt x="2663" y="175"/>
                </a:cubicBezTo>
                <a:cubicBezTo>
                  <a:pt x="2663" y="176"/>
                  <a:pt x="2663" y="176"/>
                  <a:pt x="2663" y="176"/>
                </a:cubicBezTo>
                <a:cubicBezTo>
                  <a:pt x="2663" y="176"/>
                  <a:pt x="2663" y="176"/>
                  <a:pt x="2663" y="176"/>
                </a:cubicBezTo>
                <a:cubicBezTo>
                  <a:pt x="2663" y="176"/>
                  <a:pt x="2663" y="176"/>
                  <a:pt x="2663" y="176"/>
                </a:cubicBezTo>
                <a:cubicBezTo>
                  <a:pt x="2663" y="176"/>
                  <a:pt x="2663" y="176"/>
                  <a:pt x="2663" y="176"/>
                </a:cubicBezTo>
                <a:cubicBezTo>
                  <a:pt x="2663" y="178"/>
                  <a:pt x="2663" y="178"/>
                  <a:pt x="2663" y="178"/>
                </a:cubicBezTo>
                <a:cubicBezTo>
                  <a:pt x="2662" y="178"/>
                  <a:pt x="2662" y="178"/>
                  <a:pt x="2662" y="178"/>
                </a:cubicBezTo>
                <a:cubicBezTo>
                  <a:pt x="2662" y="178"/>
                  <a:pt x="2662" y="178"/>
                  <a:pt x="2663" y="179"/>
                </a:cubicBezTo>
                <a:cubicBezTo>
                  <a:pt x="2662" y="180"/>
                  <a:pt x="2662" y="180"/>
                  <a:pt x="2662" y="180"/>
                </a:cubicBezTo>
                <a:cubicBezTo>
                  <a:pt x="2662" y="181"/>
                  <a:pt x="2662" y="181"/>
                  <a:pt x="2662" y="181"/>
                </a:cubicBezTo>
                <a:cubicBezTo>
                  <a:pt x="2661" y="174"/>
                  <a:pt x="2661" y="174"/>
                  <a:pt x="2661" y="174"/>
                </a:cubicBezTo>
                <a:cubicBezTo>
                  <a:pt x="2661" y="174"/>
                  <a:pt x="2661" y="174"/>
                  <a:pt x="2661" y="174"/>
                </a:cubicBezTo>
                <a:cubicBezTo>
                  <a:pt x="2661" y="173"/>
                  <a:pt x="2661" y="173"/>
                  <a:pt x="2661" y="172"/>
                </a:cubicBezTo>
                <a:cubicBezTo>
                  <a:pt x="2661" y="172"/>
                  <a:pt x="2661" y="171"/>
                  <a:pt x="2661" y="171"/>
                </a:cubicBezTo>
                <a:cubicBezTo>
                  <a:pt x="2661" y="170"/>
                  <a:pt x="2661" y="170"/>
                  <a:pt x="2661" y="170"/>
                </a:cubicBezTo>
                <a:cubicBezTo>
                  <a:pt x="2661" y="170"/>
                  <a:pt x="2661" y="169"/>
                  <a:pt x="2660" y="169"/>
                </a:cubicBezTo>
                <a:cubicBezTo>
                  <a:pt x="2660" y="169"/>
                  <a:pt x="2660" y="169"/>
                  <a:pt x="2660" y="169"/>
                </a:cubicBezTo>
                <a:cubicBezTo>
                  <a:pt x="2660" y="170"/>
                  <a:pt x="2660" y="170"/>
                  <a:pt x="2660" y="170"/>
                </a:cubicBezTo>
                <a:cubicBezTo>
                  <a:pt x="2659" y="170"/>
                  <a:pt x="2660" y="171"/>
                  <a:pt x="2660" y="172"/>
                </a:cubicBezTo>
                <a:cubicBezTo>
                  <a:pt x="2660" y="173"/>
                  <a:pt x="2660" y="173"/>
                  <a:pt x="2660" y="174"/>
                </a:cubicBezTo>
                <a:cubicBezTo>
                  <a:pt x="2660" y="177"/>
                  <a:pt x="2660" y="177"/>
                  <a:pt x="2660" y="177"/>
                </a:cubicBezTo>
                <a:cubicBezTo>
                  <a:pt x="2660" y="177"/>
                  <a:pt x="2660" y="177"/>
                  <a:pt x="2660" y="177"/>
                </a:cubicBezTo>
                <a:cubicBezTo>
                  <a:pt x="2659" y="177"/>
                  <a:pt x="2659" y="177"/>
                  <a:pt x="2659" y="177"/>
                </a:cubicBezTo>
                <a:cubicBezTo>
                  <a:pt x="2659" y="177"/>
                  <a:pt x="2659" y="177"/>
                  <a:pt x="2660" y="177"/>
                </a:cubicBezTo>
                <a:cubicBezTo>
                  <a:pt x="2660" y="177"/>
                  <a:pt x="2660" y="177"/>
                  <a:pt x="2660" y="177"/>
                </a:cubicBezTo>
                <a:cubicBezTo>
                  <a:pt x="2659" y="180"/>
                  <a:pt x="2659" y="180"/>
                  <a:pt x="2659" y="180"/>
                </a:cubicBezTo>
                <a:cubicBezTo>
                  <a:pt x="2659" y="180"/>
                  <a:pt x="2659" y="180"/>
                  <a:pt x="2659" y="181"/>
                </a:cubicBezTo>
                <a:cubicBezTo>
                  <a:pt x="2659" y="181"/>
                  <a:pt x="2659" y="181"/>
                  <a:pt x="2659" y="181"/>
                </a:cubicBezTo>
                <a:cubicBezTo>
                  <a:pt x="2659" y="182"/>
                  <a:pt x="2659" y="182"/>
                  <a:pt x="2659" y="182"/>
                </a:cubicBezTo>
                <a:cubicBezTo>
                  <a:pt x="2659" y="183"/>
                  <a:pt x="2659" y="183"/>
                  <a:pt x="2659" y="183"/>
                </a:cubicBezTo>
                <a:cubicBezTo>
                  <a:pt x="2658" y="184"/>
                  <a:pt x="2658" y="184"/>
                  <a:pt x="2658" y="184"/>
                </a:cubicBezTo>
                <a:cubicBezTo>
                  <a:pt x="2658" y="184"/>
                  <a:pt x="2658" y="184"/>
                  <a:pt x="2658" y="184"/>
                </a:cubicBezTo>
                <a:cubicBezTo>
                  <a:pt x="2658" y="184"/>
                  <a:pt x="2658" y="183"/>
                  <a:pt x="2658" y="183"/>
                </a:cubicBezTo>
                <a:cubicBezTo>
                  <a:pt x="2658" y="183"/>
                  <a:pt x="2658" y="183"/>
                  <a:pt x="2658" y="183"/>
                </a:cubicBezTo>
                <a:cubicBezTo>
                  <a:pt x="2658" y="182"/>
                  <a:pt x="2658" y="182"/>
                  <a:pt x="2658" y="182"/>
                </a:cubicBezTo>
                <a:cubicBezTo>
                  <a:pt x="2658" y="182"/>
                  <a:pt x="2658" y="181"/>
                  <a:pt x="2658" y="181"/>
                </a:cubicBezTo>
                <a:cubicBezTo>
                  <a:pt x="2658" y="181"/>
                  <a:pt x="2658" y="181"/>
                  <a:pt x="2657" y="181"/>
                </a:cubicBezTo>
                <a:cubicBezTo>
                  <a:pt x="2658" y="181"/>
                  <a:pt x="2658" y="181"/>
                  <a:pt x="2658" y="181"/>
                </a:cubicBezTo>
                <a:cubicBezTo>
                  <a:pt x="2658" y="180"/>
                  <a:pt x="2658" y="180"/>
                  <a:pt x="2658" y="180"/>
                </a:cubicBezTo>
                <a:cubicBezTo>
                  <a:pt x="2658" y="180"/>
                  <a:pt x="2658" y="180"/>
                  <a:pt x="2658" y="180"/>
                </a:cubicBezTo>
                <a:cubicBezTo>
                  <a:pt x="2658" y="180"/>
                  <a:pt x="2658" y="180"/>
                  <a:pt x="2658" y="180"/>
                </a:cubicBezTo>
                <a:cubicBezTo>
                  <a:pt x="2658" y="180"/>
                  <a:pt x="2658" y="179"/>
                  <a:pt x="2658" y="179"/>
                </a:cubicBezTo>
                <a:cubicBezTo>
                  <a:pt x="2658" y="179"/>
                  <a:pt x="2658" y="179"/>
                  <a:pt x="2658" y="179"/>
                </a:cubicBezTo>
                <a:cubicBezTo>
                  <a:pt x="2658" y="179"/>
                  <a:pt x="2658" y="179"/>
                  <a:pt x="2658" y="179"/>
                </a:cubicBezTo>
                <a:cubicBezTo>
                  <a:pt x="2658" y="179"/>
                  <a:pt x="2657" y="179"/>
                  <a:pt x="2657" y="179"/>
                </a:cubicBezTo>
                <a:cubicBezTo>
                  <a:pt x="2657" y="179"/>
                  <a:pt x="2657" y="179"/>
                  <a:pt x="2657" y="179"/>
                </a:cubicBezTo>
                <a:cubicBezTo>
                  <a:pt x="2657" y="179"/>
                  <a:pt x="2657" y="179"/>
                  <a:pt x="2657" y="179"/>
                </a:cubicBezTo>
                <a:cubicBezTo>
                  <a:pt x="2657" y="179"/>
                  <a:pt x="2657" y="179"/>
                  <a:pt x="2657" y="179"/>
                </a:cubicBezTo>
                <a:cubicBezTo>
                  <a:pt x="2656" y="179"/>
                  <a:pt x="2656" y="180"/>
                  <a:pt x="2656" y="180"/>
                </a:cubicBezTo>
                <a:cubicBezTo>
                  <a:pt x="2656" y="180"/>
                  <a:pt x="2656" y="180"/>
                  <a:pt x="2657" y="180"/>
                </a:cubicBezTo>
                <a:cubicBezTo>
                  <a:pt x="2657" y="180"/>
                  <a:pt x="2657" y="180"/>
                  <a:pt x="2657" y="180"/>
                </a:cubicBezTo>
                <a:cubicBezTo>
                  <a:pt x="2657" y="181"/>
                  <a:pt x="2657" y="181"/>
                  <a:pt x="2657" y="181"/>
                </a:cubicBezTo>
                <a:cubicBezTo>
                  <a:pt x="2657" y="181"/>
                  <a:pt x="2657" y="181"/>
                  <a:pt x="2657" y="181"/>
                </a:cubicBezTo>
                <a:cubicBezTo>
                  <a:pt x="2657" y="181"/>
                  <a:pt x="2656" y="181"/>
                  <a:pt x="2656" y="181"/>
                </a:cubicBezTo>
                <a:cubicBezTo>
                  <a:pt x="2656" y="181"/>
                  <a:pt x="2657" y="182"/>
                  <a:pt x="2657" y="182"/>
                </a:cubicBezTo>
                <a:cubicBezTo>
                  <a:pt x="2657" y="183"/>
                  <a:pt x="2657" y="183"/>
                  <a:pt x="2657" y="183"/>
                </a:cubicBezTo>
                <a:cubicBezTo>
                  <a:pt x="2656" y="183"/>
                  <a:pt x="2656" y="183"/>
                  <a:pt x="2656" y="183"/>
                </a:cubicBezTo>
                <a:cubicBezTo>
                  <a:pt x="2656" y="183"/>
                  <a:pt x="2656" y="184"/>
                  <a:pt x="2657" y="184"/>
                </a:cubicBezTo>
                <a:cubicBezTo>
                  <a:pt x="2656" y="186"/>
                  <a:pt x="2656" y="186"/>
                  <a:pt x="2656" y="186"/>
                </a:cubicBezTo>
                <a:cubicBezTo>
                  <a:pt x="2655" y="187"/>
                  <a:pt x="2655" y="187"/>
                  <a:pt x="2655" y="187"/>
                </a:cubicBezTo>
                <a:cubicBezTo>
                  <a:pt x="2655" y="186"/>
                  <a:pt x="2655" y="186"/>
                  <a:pt x="2655" y="186"/>
                </a:cubicBezTo>
                <a:cubicBezTo>
                  <a:pt x="2656" y="186"/>
                  <a:pt x="2656" y="186"/>
                  <a:pt x="2656" y="186"/>
                </a:cubicBezTo>
                <a:cubicBezTo>
                  <a:pt x="2656" y="186"/>
                  <a:pt x="2656" y="186"/>
                  <a:pt x="2655" y="186"/>
                </a:cubicBezTo>
                <a:cubicBezTo>
                  <a:pt x="2655" y="184"/>
                  <a:pt x="2655" y="184"/>
                  <a:pt x="2655" y="184"/>
                </a:cubicBezTo>
                <a:cubicBezTo>
                  <a:pt x="2655" y="184"/>
                  <a:pt x="2655" y="184"/>
                  <a:pt x="2655" y="184"/>
                </a:cubicBezTo>
                <a:cubicBezTo>
                  <a:pt x="2655" y="184"/>
                  <a:pt x="2655" y="184"/>
                  <a:pt x="2655" y="184"/>
                </a:cubicBezTo>
                <a:cubicBezTo>
                  <a:pt x="2655" y="184"/>
                  <a:pt x="2655" y="184"/>
                  <a:pt x="2655" y="184"/>
                </a:cubicBezTo>
                <a:cubicBezTo>
                  <a:pt x="2655" y="183"/>
                  <a:pt x="2655" y="183"/>
                  <a:pt x="2655" y="183"/>
                </a:cubicBezTo>
                <a:cubicBezTo>
                  <a:pt x="2655" y="183"/>
                  <a:pt x="2655" y="183"/>
                  <a:pt x="2655" y="183"/>
                </a:cubicBezTo>
                <a:cubicBezTo>
                  <a:pt x="2656" y="183"/>
                  <a:pt x="2656" y="183"/>
                  <a:pt x="2656" y="182"/>
                </a:cubicBezTo>
                <a:cubicBezTo>
                  <a:pt x="2656" y="182"/>
                  <a:pt x="2656" y="182"/>
                  <a:pt x="2655" y="182"/>
                </a:cubicBezTo>
                <a:cubicBezTo>
                  <a:pt x="2655" y="182"/>
                  <a:pt x="2655" y="182"/>
                  <a:pt x="2655" y="182"/>
                </a:cubicBezTo>
                <a:cubicBezTo>
                  <a:pt x="2655" y="182"/>
                  <a:pt x="2655" y="182"/>
                  <a:pt x="2655" y="182"/>
                </a:cubicBezTo>
                <a:cubicBezTo>
                  <a:pt x="2655" y="182"/>
                  <a:pt x="2655" y="181"/>
                  <a:pt x="2655" y="181"/>
                </a:cubicBezTo>
                <a:cubicBezTo>
                  <a:pt x="2655" y="181"/>
                  <a:pt x="2654" y="182"/>
                  <a:pt x="2654" y="182"/>
                </a:cubicBezTo>
                <a:cubicBezTo>
                  <a:pt x="2654" y="182"/>
                  <a:pt x="2654" y="182"/>
                  <a:pt x="2654" y="182"/>
                </a:cubicBezTo>
                <a:cubicBezTo>
                  <a:pt x="2654" y="182"/>
                  <a:pt x="2654" y="182"/>
                  <a:pt x="2654" y="182"/>
                </a:cubicBezTo>
                <a:cubicBezTo>
                  <a:pt x="2654" y="182"/>
                  <a:pt x="2654" y="182"/>
                  <a:pt x="2654" y="182"/>
                </a:cubicBezTo>
                <a:cubicBezTo>
                  <a:pt x="2654" y="183"/>
                  <a:pt x="2654" y="183"/>
                  <a:pt x="2654" y="183"/>
                </a:cubicBezTo>
                <a:cubicBezTo>
                  <a:pt x="2654" y="183"/>
                  <a:pt x="2654" y="183"/>
                  <a:pt x="2654" y="183"/>
                </a:cubicBezTo>
                <a:cubicBezTo>
                  <a:pt x="2654" y="184"/>
                  <a:pt x="2654" y="184"/>
                  <a:pt x="2654" y="184"/>
                </a:cubicBezTo>
                <a:cubicBezTo>
                  <a:pt x="2655" y="184"/>
                  <a:pt x="2655" y="184"/>
                  <a:pt x="2655" y="184"/>
                </a:cubicBezTo>
                <a:cubicBezTo>
                  <a:pt x="2654" y="184"/>
                  <a:pt x="2654" y="184"/>
                  <a:pt x="2654" y="184"/>
                </a:cubicBezTo>
                <a:cubicBezTo>
                  <a:pt x="2654" y="184"/>
                  <a:pt x="2654" y="184"/>
                  <a:pt x="2654" y="184"/>
                </a:cubicBezTo>
                <a:cubicBezTo>
                  <a:pt x="2654" y="186"/>
                  <a:pt x="2654" y="186"/>
                  <a:pt x="2654" y="186"/>
                </a:cubicBezTo>
                <a:cubicBezTo>
                  <a:pt x="2654" y="186"/>
                  <a:pt x="2654" y="186"/>
                  <a:pt x="2654" y="186"/>
                </a:cubicBezTo>
                <a:cubicBezTo>
                  <a:pt x="2654" y="186"/>
                  <a:pt x="2654" y="186"/>
                  <a:pt x="2654" y="186"/>
                </a:cubicBezTo>
                <a:cubicBezTo>
                  <a:pt x="2654" y="189"/>
                  <a:pt x="2654" y="189"/>
                  <a:pt x="2654" y="189"/>
                </a:cubicBezTo>
                <a:cubicBezTo>
                  <a:pt x="2653" y="189"/>
                  <a:pt x="2653" y="189"/>
                  <a:pt x="2653" y="189"/>
                </a:cubicBezTo>
                <a:cubicBezTo>
                  <a:pt x="2653" y="186"/>
                  <a:pt x="2653" y="186"/>
                  <a:pt x="2653" y="186"/>
                </a:cubicBezTo>
                <a:cubicBezTo>
                  <a:pt x="2652" y="188"/>
                  <a:pt x="2652" y="188"/>
                  <a:pt x="2652" y="188"/>
                </a:cubicBezTo>
                <a:cubicBezTo>
                  <a:pt x="2652" y="188"/>
                  <a:pt x="2652" y="188"/>
                  <a:pt x="2652" y="188"/>
                </a:cubicBezTo>
                <a:cubicBezTo>
                  <a:pt x="2652" y="188"/>
                  <a:pt x="2652" y="188"/>
                  <a:pt x="2652" y="188"/>
                </a:cubicBezTo>
                <a:cubicBezTo>
                  <a:pt x="2652" y="187"/>
                  <a:pt x="2652" y="187"/>
                  <a:pt x="2652" y="187"/>
                </a:cubicBezTo>
                <a:cubicBezTo>
                  <a:pt x="2652" y="187"/>
                  <a:pt x="2652" y="187"/>
                  <a:pt x="2652" y="187"/>
                </a:cubicBezTo>
                <a:cubicBezTo>
                  <a:pt x="2652" y="187"/>
                  <a:pt x="2652" y="187"/>
                  <a:pt x="2652" y="187"/>
                </a:cubicBezTo>
                <a:cubicBezTo>
                  <a:pt x="2652" y="186"/>
                  <a:pt x="2652" y="186"/>
                  <a:pt x="2652" y="186"/>
                </a:cubicBezTo>
                <a:cubicBezTo>
                  <a:pt x="2652" y="186"/>
                  <a:pt x="2652" y="186"/>
                  <a:pt x="2652" y="186"/>
                </a:cubicBezTo>
                <a:cubicBezTo>
                  <a:pt x="2652" y="186"/>
                  <a:pt x="2653" y="185"/>
                  <a:pt x="2653" y="185"/>
                </a:cubicBezTo>
                <a:cubicBezTo>
                  <a:pt x="2653" y="185"/>
                  <a:pt x="2652" y="185"/>
                  <a:pt x="2652" y="185"/>
                </a:cubicBezTo>
                <a:cubicBezTo>
                  <a:pt x="2652" y="185"/>
                  <a:pt x="2652" y="185"/>
                  <a:pt x="2652" y="185"/>
                </a:cubicBezTo>
                <a:cubicBezTo>
                  <a:pt x="2652" y="182"/>
                  <a:pt x="2652" y="182"/>
                  <a:pt x="2652" y="182"/>
                </a:cubicBezTo>
                <a:cubicBezTo>
                  <a:pt x="2651" y="174"/>
                  <a:pt x="2651" y="174"/>
                  <a:pt x="2651" y="174"/>
                </a:cubicBezTo>
                <a:cubicBezTo>
                  <a:pt x="2651" y="174"/>
                  <a:pt x="2651" y="174"/>
                  <a:pt x="2651" y="174"/>
                </a:cubicBezTo>
                <a:cubicBezTo>
                  <a:pt x="2651" y="174"/>
                  <a:pt x="2651" y="174"/>
                  <a:pt x="2651" y="174"/>
                </a:cubicBezTo>
                <a:cubicBezTo>
                  <a:pt x="2651" y="174"/>
                  <a:pt x="2651" y="174"/>
                  <a:pt x="2651" y="174"/>
                </a:cubicBezTo>
                <a:cubicBezTo>
                  <a:pt x="2651" y="173"/>
                  <a:pt x="2651" y="172"/>
                  <a:pt x="2651" y="171"/>
                </a:cubicBezTo>
                <a:cubicBezTo>
                  <a:pt x="2651" y="171"/>
                  <a:pt x="2651" y="171"/>
                  <a:pt x="2651" y="171"/>
                </a:cubicBezTo>
                <a:cubicBezTo>
                  <a:pt x="2651" y="170"/>
                  <a:pt x="2651" y="170"/>
                  <a:pt x="2651" y="170"/>
                </a:cubicBezTo>
                <a:cubicBezTo>
                  <a:pt x="2651" y="169"/>
                  <a:pt x="2651" y="168"/>
                  <a:pt x="2650" y="169"/>
                </a:cubicBezTo>
                <a:cubicBezTo>
                  <a:pt x="2650" y="169"/>
                  <a:pt x="2650" y="169"/>
                  <a:pt x="2650" y="170"/>
                </a:cubicBezTo>
                <a:cubicBezTo>
                  <a:pt x="2650" y="170"/>
                  <a:pt x="2650" y="170"/>
                  <a:pt x="2650" y="170"/>
                </a:cubicBezTo>
                <a:cubicBezTo>
                  <a:pt x="2649" y="170"/>
                  <a:pt x="2649" y="171"/>
                  <a:pt x="2650" y="172"/>
                </a:cubicBezTo>
                <a:cubicBezTo>
                  <a:pt x="2650" y="172"/>
                  <a:pt x="2650" y="172"/>
                  <a:pt x="2650" y="172"/>
                </a:cubicBezTo>
                <a:cubicBezTo>
                  <a:pt x="2650" y="173"/>
                  <a:pt x="2650" y="174"/>
                  <a:pt x="2650" y="174"/>
                </a:cubicBezTo>
                <a:cubicBezTo>
                  <a:pt x="2649" y="182"/>
                  <a:pt x="2649" y="182"/>
                  <a:pt x="2649" y="182"/>
                </a:cubicBezTo>
                <a:cubicBezTo>
                  <a:pt x="2649" y="187"/>
                  <a:pt x="2649" y="187"/>
                  <a:pt x="2649" y="187"/>
                </a:cubicBezTo>
                <a:cubicBezTo>
                  <a:pt x="2649" y="187"/>
                  <a:pt x="2649" y="187"/>
                  <a:pt x="2649" y="187"/>
                </a:cubicBezTo>
                <a:cubicBezTo>
                  <a:pt x="2649" y="187"/>
                  <a:pt x="2648" y="187"/>
                  <a:pt x="2648" y="187"/>
                </a:cubicBezTo>
                <a:cubicBezTo>
                  <a:pt x="2648" y="187"/>
                  <a:pt x="2648" y="187"/>
                  <a:pt x="2648" y="187"/>
                </a:cubicBezTo>
                <a:cubicBezTo>
                  <a:pt x="2648" y="186"/>
                  <a:pt x="2648" y="186"/>
                  <a:pt x="2648" y="186"/>
                </a:cubicBezTo>
                <a:cubicBezTo>
                  <a:pt x="2647" y="190"/>
                  <a:pt x="2647" y="190"/>
                  <a:pt x="2647" y="190"/>
                </a:cubicBezTo>
                <a:cubicBezTo>
                  <a:pt x="2647" y="195"/>
                  <a:pt x="2647" y="195"/>
                  <a:pt x="2647" y="195"/>
                </a:cubicBezTo>
                <a:cubicBezTo>
                  <a:pt x="2647" y="195"/>
                  <a:pt x="2647" y="195"/>
                  <a:pt x="2647" y="195"/>
                </a:cubicBezTo>
                <a:cubicBezTo>
                  <a:pt x="2646" y="196"/>
                  <a:pt x="2646" y="196"/>
                  <a:pt x="2646" y="196"/>
                </a:cubicBezTo>
                <a:cubicBezTo>
                  <a:pt x="2646" y="194"/>
                  <a:pt x="2646" y="194"/>
                  <a:pt x="2646" y="194"/>
                </a:cubicBezTo>
                <a:cubicBezTo>
                  <a:pt x="2647" y="194"/>
                  <a:pt x="2647" y="194"/>
                  <a:pt x="2647" y="194"/>
                </a:cubicBezTo>
                <a:cubicBezTo>
                  <a:pt x="2647" y="194"/>
                  <a:pt x="2646" y="194"/>
                  <a:pt x="2646" y="194"/>
                </a:cubicBezTo>
                <a:cubicBezTo>
                  <a:pt x="2646" y="192"/>
                  <a:pt x="2646" y="192"/>
                  <a:pt x="2646" y="192"/>
                </a:cubicBezTo>
                <a:cubicBezTo>
                  <a:pt x="2646" y="192"/>
                  <a:pt x="2646" y="192"/>
                  <a:pt x="2646" y="192"/>
                </a:cubicBezTo>
                <a:cubicBezTo>
                  <a:pt x="2646" y="192"/>
                  <a:pt x="2646" y="192"/>
                  <a:pt x="2646" y="192"/>
                </a:cubicBezTo>
                <a:cubicBezTo>
                  <a:pt x="2646" y="191"/>
                  <a:pt x="2646" y="191"/>
                  <a:pt x="2646" y="191"/>
                </a:cubicBezTo>
                <a:cubicBezTo>
                  <a:pt x="2646" y="191"/>
                  <a:pt x="2646" y="191"/>
                  <a:pt x="2646" y="191"/>
                </a:cubicBezTo>
                <a:cubicBezTo>
                  <a:pt x="2646" y="191"/>
                  <a:pt x="2646" y="191"/>
                  <a:pt x="2646" y="191"/>
                </a:cubicBezTo>
                <a:cubicBezTo>
                  <a:pt x="2646" y="191"/>
                  <a:pt x="2647" y="191"/>
                  <a:pt x="2647" y="190"/>
                </a:cubicBezTo>
                <a:cubicBezTo>
                  <a:pt x="2647" y="190"/>
                  <a:pt x="2646" y="190"/>
                  <a:pt x="2646" y="190"/>
                </a:cubicBezTo>
                <a:cubicBezTo>
                  <a:pt x="2646" y="190"/>
                  <a:pt x="2646" y="190"/>
                  <a:pt x="2646" y="190"/>
                </a:cubicBezTo>
                <a:cubicBezTo>
                  <a:pt x="2646" y="190"/>
                  <a:pt x="2646" y="190"/>
                  <a:pt x="2646" y="190"/>
                </a:cubicBezTo>
                <a:cubicBezTo>
                  <a:pt x="2646" y="189"/>
                  <a:pt x="2646" y="189"/>
                  <a:pt x="2646" y="189"/>
                </a:cubicBezTo>
                <a:cubicBezTo>
                  <a:pt x="2645" y="189"/>
                  <a:pt x="2645" y="189"/>
                  <a:pt x="2645" y="190"/>
                </a:cubicBezTo>
                <a:cubicBezTo>
                  <a:pt x="2645" y="190"/>
                  <a:pt x="2645" y="190"/>
                  <a:pt x="2645" y="190"/>
                </a:cubicBezTo>
                <a:cubicBezTo>
                  <a:pt x="2645" y="190"/>
                  <a:pt x="2645" y="190"/>
                  <a:pt x="2645" y="190"/>
                </a:cubicBezTo>
                <a:cubicBezTo>
                  <a:pt x="2645" y="190"/>
                  <a:pt x="2645" y="190"/>
                  <a:pt x="2645" y="190"/>
                </a:cubicBezTo>
                <a:cubicBezTo>
                  <a:pt x="2645" y="191"/>
                  <a:pt x="2645" y="191"/>
                  <a:pt x="2645" y="191"/>
                </a:cubicBezTo>
                <a:cubicBezTo>
                  <a:pt x="2645" y="191"/>
                  <a:pt x="2645" y="191"/>
                  <a:pt x="2645" y="191"/>
                </a:cubicBezTo>
                <a:cubicBezTo>
                  <a:pt x="2645" y="191"/>
                  <a:pt x="2645" y="191"/>
                  <a:pt x="2645" y="191"/>
                </a:cubicBezTo>
                <a:cubicBezTo>
                  <a:pt x="2645" y="192"/>
                  <a:pt x="2645" y="192"/>
                  <a:pt x="2645" y="192"/>
                </a:cubicBezTo>
                <a:cubicBezTo>
                  <a:pt x="2645" y="192"/>
                  <a:pt x="2645" y="192"/>
                  <a:pt x="2645" y="192"/>
                </a:cubicBezTo>
                <a:cubicBezTo>
                  <a:pt x="2645" y="192"/>
                  <a:pt x="2645" y="192"/>
                  <a:pt x="2645" y="192"/>
                </a:cubicBezTo>
                <a:cubicBezTo>
                  <a:pt x="2645" y="194"/>
                  <a:pt x="2645" y="194"/>
                  <a:pt x="2645" y="194"/>
                </a:cubicBezTo>
                <a:cubicBezTo>
                  <a:pt x="2645" y="194"/>
                  <a:pt x="2644" y="194"/>
                  <a:pt x="2644" y="194"/>
                </a:cubicBezTo>
                <a:cubicBezTo>
                  <a:pt x="2644" y="194"/>
                  <a:pt x="2645" y="194"/>
                  <a:pt x="2645" y="194"/>
                </a:cubicBezTo>
                <a:cubicBezTo>
                  <a:pt x="2644" y="196"/>
                  <a:pt x="2644" y="196"/>
                  <a:pt x="2644" y="196"/>
                </a:cubicBezTo>
                <a:cubicBezTo>
                  <a:pt x="2643" y="178"/>
                  <a:pt x="2643" y="178"/>
                  <a:pt x="2643" y="178"/>
                </a:cubicBezTo>
                <a:cubicBezTo>
                  <a:pt x="2643" y="178"/>
                  <a:pt x="2643" y="178"/>
                  <a:pt x="2643" y="178"/>
                </a:cubicBezTo>
                <a:cubicBezTo>
                  <a:pt x="2643" y="177"/>
                  <a:pt x="2644" y="177"/>
                  <a:pt x="2644" y="177"/>
                </a:cubicBezTo>
                <a:cubicBezTo>
                  <a:pt x="2644" y="176"/>
                  <a:pt x="2644" y="176"/>
                  <a:pt x="2644" y="176"/>
                </a:cubicBezTo>
                <a:cubicBezTo>
                  <a:pt x="2644" y="175"/>
                  <a:pt x="2644" y="174"/>
                  <a:pt x="2644" y="173"/>
                </a:cubicBezTo>
                <a:cubicBezTo>
                  <a:pt x="2644" y="173"/>
                  <a:pt x="2644" y="173"/>
                  <a:pt x="2644" y="173"/>
                </a:cubicBezTo>
                <a:cubicBezTo>
                  <a:pt x="2644" y="173"/>
                  <a:pt x="2644" y="172"/>
                  <a:pt x="2643" y="172"/>
                </a:cubicBezTo>
                <a:cubicBezTo>
                  <a:pt x="2643" y="171"/>
                  <a:pt x="2641" y="172"/>
                  <a:pt x="2643" y="173"/>
                </a:cubicBezTo>
                <a:cubicBezTo>
                  <a:pt x="2642" y="174"/>
                  <a:pt x="2642" y="175"/>
                  <a:pt x="2642" y="175"/>
                </a:cubicBezTo>
                <a:cubicBezTo>
                  <a:pt x="2642" y="175"/>
                  <a:pt x="2643" y="175"/>
                  <a:pt x="2643" y="176"/>
                </a:cubicBezTo>
                <a:cubicBezTo>
                  <a:pt x="2643" y="176"/>
                  <a:pt x="2643" y="177"/>
                  <a:pt x="2642" y="178"/>
                </a:cubicBezTo>
                <a:cubicBezTo>
                  <a:pt x="2642" y="178"/>
                  <a:pt x="2642" y="178"/>
                  <a:pt x="2642" y="178"/>
                </a:cubicBezTo>
                <a:cubicBezTo>
                  <a:pt x="2642" y="178"/>
                  <a:pt x="2642" y="178"/>
                  <a:pt x="2642" y="178"/>
                </a:cubicBezTo>
                <a:cubicBezTo>
                  <a:pt x="2641" y="195"/>
                  <a:pt x="2641" y="195"/>
                  <a:pt x="2641" y="195"/>
                </a:cubicBezTo>
                <a:cubicBezTo>
                  <a:pt x="2640" y="198"/>
                  <a:pt x="2640" y="198"/>
                  <a:pt x="2640" y="198"/>
                </a:cubicBezTo>
                <a:cubicBezTo>
                  <a:pt x="2640" y="189"/>
                  <a:pt x="2640" y="189"/>
                  <a:pt x="2640" y="189"/>
                </a:cubicBezTo>
                <a:cubicBezTo>
                  <a:pt x="2638" y="189"/>
                  <a:pt x="2638" y="189"/>
                  <a:pt x="2638" y="189"/>
                </a:cubicBezTo>
                <a:cubicBezTo>
                  <a:pt x="2638" y="167"/>
                  <a:pt x="2638" y="167"/>
                  <a:pt x="2638" y="167"/>
                </a:cubicBezTo>
                <a:cubicBezTo>
                  <a:pt x="2637" y="161"/>
                  <a:pt x="2637" y="161"/>
                  <a:pt x="2637" y="161"/>
                </a:cubicBezTo>
                <a:cubicBezTo>
                  <a:pt x="2636" y="164"/>
                  <a:pt x="2636" y="164"/>
                  <a:pt x="2636" y="164"/>
                </a:cubicBezTo>
                <a:cubicBezTo>
                  <a:pt x="2636" y="164"/>
                  <a:pt x="2636" y="164"/>
                  <a:pt x="2636" y="164"/>
                </a:cubicBezTo>
                <a:cubicBezTo>
                  <a:pt x="2636" y="156"/>
                  <a:pt x="2636" y="156"/>
                  <a:pt x="2636" y="156"/>
                </a:cubicBezTo>
                <a:cubicBezTo>
                  <a:pt x="2634" y="145"/>
                  <a:pt x="2634" y="145"/>
                  <a:pt x="2634" y="145"/>
                </a:cubicBezTo>
                <a:cubicBezTo>
                  <a:pt x="2634" y="144"/>
                  <a:pt x="2634" y="144"/>
                  <a:pt x="2634" y="144"/>
                </a:cubicBezTo>
                <a:cubicBezTo>
                  <a:pt x="2634" y="144"/>
                  <a:pt x="2634" y="144"/>
                  <a:pt x="2634" y="144"/>
                </a:cubicBezTo>
                <a:cubicBezTo>
                  <a:pt x="2635" y="143"/>
                  <a:pt x="2635" y="142"/>
                  <a:pt x="2635" y="141"/>
                </a:cubicBezTo>
                <a:cubicBezTo>
                  <a:pt x="2635" y="140"/>
                  <a:pt x="2635" y="140"/>
                  <a:pt x="2635" y="139"/>
                </a:cubicBezTo>
                <a:cubicBezTo>
                  <a:pt x="2635" y="139"/>
                  <a:pt x="2635" y="139"/>
                  <a:pt x="2635" y="139"/>
                </a:cubicBezTo>
                <a:cubicBezTo>
                  <a:pt x="2635" y="139"/>
                  <a:pt x="2635" y="139"/>
                  <a:pt x="2635" y="139"/>
                </a:cubicBezTo>
                <a:cubicBezTo>
                  <a:pt x="2635" y="138"/>
                  <a:pt x="2635" y="138"/>
                  <a:pt x="2635" y="138"/>
                </a:cubicBezTo>
                <a:cubicBezTo>
                  <a:pt x="2635" y="137"/>
                  <a:pt x="2635" y="137"/>
                  <a:pt x="2634" y="137"/>
                </a:cubicBezTo>
                <a:cubicBezTo>
                  <a:pt x="2634" y="137"/>
                  <a:pt x="2634" y="137"/>
                  <a:pt x="2634" y="137"/>
                </a:cubicBezTo>
                <a:cubicBezTo>
                  <a:pt x="2634" y="137"/>
                  <a:pt x="2634" y="137"/>
                  <a:pt x="2634" y="137"/>
                </a:cubicBezTo>
                <a:cubicBezTo>
                  <a:pt x="2635" y="136"/>
                  <a:pt x="2633" y="135"/>
                  <a:pt x="2633" y="136"/>
                </a:cubicBezTo>
                <a:cubicBezTo>
                  <a:pt x="2633" y="136"/>
                  <a:pt x="2633" y="137"/>
                  <a:pt x="2633" y="137"/>
                </a:cubicBezTo>
                <a:cubicBezTo>
                  <a:pt x="2633" y="137"/>
                  <a:pt x="2633" y="137"/>
                  <a:pt x="2633" y="137"/>
                </a:cubicBezTo>
                <a:cubicBezTo>
                  <a:pt x="2633" y="137"/>
                  <a:pt x="2633" y="137"/>
                  <a:pt x="2633" y="137"/>
                </a:cubicBezTo>
                <a:cubicBezTo>
                  <a:pt x="2633" y="138"/>
                  <a:pt x="2633" y="138"/>
                  <a:pt x="2633" y="139"/>
                </a:cubicBezTo>
                <a:cubicBezTo>
                  <a:pt x="2633" y="139"/>
                  <a:pt x="2633" y="139"/>
                  <a:pt x="2633" y="140"/>
                </a:cubicBezTo>
                <a:cubicBezTo>
                  <a:pt x="2633" y="141"/>
                  <a:pt x="2633" y="143"/>
                  <a:pt x="2633" y="144"/>
                </a:cubicBezTo>
                <a:cubicBezTo>
                  <a:pt x="2633" y="144"/>
                  <a:pt x="2633" y="144"/>
                  <a:pt x="2633" y="144"/>
                </a:cubicBezTo>
                <a:cubicBezTo>
                  <a:pt x="2633" y="144"/>
                  <a:pt x="2633" y="144"/>
                  <a:pt x="2633" y="145"/>
                </a:cubicBezTo>
                <a:cubicBezTo>
                  <a:pt x="2633" y="145"/>
                  <a:pt x="2633" y="145"/>
                  <a:pt x="2633" y="145"/>
                </a:cubicBezTo>
                <a:cubicBezTo>
                  <a:pt x="2631" y="156"/>
                  <a:pt x="2631" y="156"/>
                  <a:pt x="2631" y="156"/>
                </a:cubicBezTo>
                <a:cubicBezTo>
                  <a:pt x="2631" y="164"/>
                  <a:pt x="2631" y="164"/>
                  <a:pt x="2631" y="164"/>
                </a:cubicBezTo>
                <a:cubicBezTo>
                  <a:pt x="2630" y="161"/>
                  <a:pt x="2630" y="161"/>
                  <a:pt x="2630" y="161"/>
                </a:cubicBezTo>
                <a:cubicBezTo>
                  <a:pt x="2629" y="167"/>
                  <a:pt x="2629" y="167"/>
                  <a:pt x="2629" y="167"/>
                </a:cubicBezTo>
                <a:cubicBezTo>
                  <a:pt x="2629" y="189"/>
                  <a:pt x="2629" y="189"/>
                  <a:pt x="2629" y="189"/>
                </a:cubicBezTo>
                <a:cubicBezTo>
                  <a:pt x="2627" y="189"/>
                  <a:pt x="2627" y="189"/>
                  <a:pt x="2627" y="189"/>
                </a:cubicBezTo>
                <a:cubicBezTo>
                  <a:pt x="2626" y="186"/>
                  <a:pt x="2626" y="186"/>
                  <a:pt x="2626" y="186"/>
                </a:cubicBezTo>
                <a:cubicBezTo>
                  <a:pt x="2626" y="215"/>
                  <a:pt x="2626" y="215"/>
                  <a:pt x="2626" y="215"/>
                </a:cubicBezTo>
                <a:cubicBezTo>
                  <a:pt x="2626" y="216"/>
                  <a:pt x="2626" y="216"/>
                  <a:pt x="2626" y="216"/>
                </a:cubicBezTo>
                <a:cubicBezTo>
                  <a:pt x="2625" y="216"/>
                  <a:pt x="2625" y="216"/>
                  <a:pt x="2625" y="216"/>
                </a:cubicBezTo>
                <a:cubicBezTo>
                  <a:pt x="2625" y="215"/>
                  <a:pt x="2625" y="215"/>
                  <a:pt x="2625" y="215"/>
                </a:cubicBezTo>
                <a:cubicBezTo>
                  <a:pt x="2625" y="215"/>
                  <a:pt x="2626" y="215"/>
                  <a:pt x="2626" y="215"/>
                </a:cubicBezTo>
                <a:cubicBezTo>
                  <a:pt x="2626" y="215"/>
                  <a:pt x="2625" y="214"/>
                  <a:pt x="2625" y="214"/>
                </a:cubicBezTo>
                <a:cubicBezTo>
                  <a:pt x="2625" y="213"/>
                  <a:pt x="2625" y="213"/>
                  <a:pt x="2625" y="213"/>
                </a:cubicBezTo>
                <a:cubicBezTo>
                  <a:pt x="2625" y="213"/>
                  <a:pt x="2625" y="213"/>
                  <a:pt x="2625" y="213"/>
                </a:cubicBezTo>
                <a:cubicBezTo>
                  <a:pt x="2625" y="213"/>
                  <a:pt x="2625" y="212"/>
                  <a:pt x="2625" y="212"/>
                </a:cubicBezTo>
                <a:cubicBezTo>
                  <a:pt x="2625" y="212"/>
                  <a:pt x="2625" y="212"/>
                  <a:pt x="2625" y="212"/>
                </a:cubicBezTo>
                <a:cubicBezTo>
                  <a:pt x="2625" y="211"/>
                  <a:pt x="2625" y="211"/>
                  <a:pt x="2625" y="211"/>
                </a:cubicBezTo>
                <a:cubicBezTo>
                  <a:pt x="2625" y="211"/>
                  <a:pt x="2625" y="211"/>
                  <a:pt x="2625" y="211"/>
                </a:cubicBezTo>
                <a:cubicBezTo>
                  <a:pt x="2625" y="211"/>
                  <a:pt x="2625" y="211"/>
                  <a:pt x="2625" y="211"/>
                </a:cubicBezTo>
                <a:cubicBezTo>
                  <a:pt x="2625" y="211"/>
                  <a:pt x="2625" y="211"/>
                  <a:pt x="2625" y="211"/>
                </a:cubicBezTo>
                <a:cubicBezTo>
                  <a:pt x="2625" y="211"/>
                  <a:pt x="2625" y="211"/>
                  <a:pt x="2625" y="211"/>
                </a:cubicBezTo>
                <a:cubicBezTo>
                  <a:pt x="2625" y="210"/>
                  <a:pt x="2625" y="210"/>
                  <a:pt x="2625" y="210"/>
                </a:cubicBezTo>
                <a:cubicBezTo>
                  <a:pt x="2625" y="210"/>
                  <a:pt x="2625" y="210"/>
                  <a:pt x="2624" y="210"/>
                </a:cubicBezTo>
                <a:cubicBezTo>
                  <a:pt x="2624" y="210"/>
                  <a:pt x="2624" y="210"/>
                  <a:pt x="2624" y="210"/>
                </a:cubicBezTo>
                <a:cubicBezTo>
                  <a:pt x="2624" y="211"/>
                  <a:pt x="2624" y="211"/>
                  <a:pt x="2624" y="211"/>
                </a:cubicBezTo>
                <a:cubicBezTo>
                  <a:pt x="2624" y="211"/>
                  <a:pt x="2624" y="211"/>
                  <a:pt x="2624" y="211"/>
                </a:cubicBezTo>
                <a:cubicBezTo>
                  <a:pt x="2624" y="211"/>
                  <a:pt x="2624" y="211"/>
                  <a:pt x="2624" y="211"/>
                </a:cubicBezTo>
                <a:cubicBezTo>
                  <a:pt x="2624" y="211"/>
                  <a:pt x="2624" y="211"/>
                  <a:pt x="2624" y="211"/>
                </a:cubicBezTo>
                <a:cubicBezTo>
                  <a:pt x="2624" y="211"/>
                  <a:pt x="2624" y="211"/>
                  <a:pt x="2624" y="211"/>
                </a:cubicBezTo>
                <a:cubicBezTo>
                  <a:pt x="2624" y="212"/>
                  <a:pt x="2624" y="212"/>
                  <a:pt x="2624" y="212"/>
                </a:cubicBezTo>
                <a:cubicBezTo>
                  <a:pt x="2624" y="212"/>
                  <a:pt x="2624" y="212"/>
                  <a:pt x="2624" y="212"/>
                </a:cubicBezTo>
                <a:cubicBezTo>
                  <a:pt x="2624" y="212"/>
                  <a:pt x="2624" y="213"/>
                  <a:pt x="2624" y="213"/>
                </a:cubicBezTo>
                <a:cubicBezTo>
                  <a:pt x="2624" y="213"/>
                  <a:pt x="2624" y="213"/>
                  <a:pt x="2624" y="213"/>
                </a:cubicBezTo>
                <a:cubicBezTo>
                  <a:pt x="2624" y="214"/>
                  <a:pt x="2624" y="214"/>
                  <a:pt x="2624" y="214"/>
                </a:cubicBezTo>
                <a:cubicBezTo>
                  <a:pt x="2624" y="214"/>
                  <a:pt x="2623" y="215"/>
                  <a:pt x="2623" y="215"/>
                </a:cubicBezTo>
                <a:cubicBezTo>
                  <a:pt x="2623" y="215"/>
                  <a:pt x="2624" y="215"/>
                  <a:pt x="2624" y="215"/>
                </a:cubicBezTo>
                <a:cubicBezTo>
                  <a:pt x="2623" y="218"/>
                  <a:pt x="2623" y="218"/>
                  <a:pt x="2623" y="218"/>
                </a:cubicBezTo>
                <a:cubicBezTo>
                  <a:pt x="2622" y="219"/>
                  <a:pt x="2622" y="219"/>
                  <a:pt x="2622" y="219"/>
                </a:cubicBezTo>
                <a:cubicBezTo>
                  <a:pt x="2622" y="218"/>
                  <a:pt x="2622" y="218"/>
                  <a:pt x="2622" y="218"/>
                </a:cubicBezTo>
                <a:cubicBezTo>
                  <a:pt x="2622" y="218"/>
                  <a:pt x="2623" y="218"/>
                  <a:pt x="2623" y="218"/>
                </a:cubicBezTo>
                <a:cubicBezTo>
                  <a:pt x="2623" y="217"/>
                  <a:pt x="2622" y="217"/>
                  <a:pt x="2622" y="217"/>
                </a:cubicBezTo>
                <a:cubicBezTo>
                  <a:pt x="2622" y="216"/>
                  <a:pt x="2622" y="216"/>
                  <a:pt x="2622" y="216"/>
                </a:cubicBezTo>
                <a:cubicBezTo>
                  <a:pt x="2622" y="216"/>
                  <a:pt x="2622" y="216"/>
                  <a:pt x="2622" y="216"/>
                </a:cubicBezTo>
                <a:cubicBezTo>
                  <a:pt x="2622" y="215"/>
                  <a:pt x="2622" y="215"/>
                  <a:pt x="2622" y="215"/>
                </a:cubicBezTo>
                <a:cubicBezTo>
                  <a:pt x="2622" y="215"/>
                  <a:pt x="2622" y="215"/>
                  <a:pt x="2622" y="215"/>
                </a:cubicBezTo>
                <a:cubicBezTo>
                  <a:pt x="2622" y="214"/>
                  <a:pt x="2622" y="214"/>
                  <a:pt x="2622" y="214"/>
                </a:cubicBezTo>
                <a:cubicBezTo>
                  <a:pt x="2622" y="214"/>
                  <a:pt x="2622" y="214"/>
                  <a:pt x="2622" y="214"/>
                </a:cubicBezTo>
                <a:cubicBezTo>
                  <a:pt x="2622" y="214"/>
                  <a:pt x="2622" y="214"/>
                  <a:pt x="2622" y="214"/>
                </a:cubicBezTo>
                <a:cubicBezTo>
                  <a:pt x="2622" y="214"/>
                  <a:pt x="2622" y="214"/>
                  <a:pt x="2622" y="214"/>
                </a:cubicBezTo>
                <a:cubicBezTo>
                  <a:pt x="2622" y="214"/>
                  <a:pt x="2622" y="214"/>
                  <a:pt x="2622" y="214"/>
                </a:cubicBezTo>
                <a:cubicBezTo>
                  <a:pt x="2622" y="213"/>
                  <a:pt x="2622" y="213"/>
                  <a:pt x="2622" y="213"/>
                </a:cubicBezTo>
                <a:cubicBezTo>
                  <a:pt x="2622" y="213"/>
                  <a:pt x="2622" y="213"/>
                  <a:pt x="2621" y="213"/>
                </a:cubicBezTo>
                <a:cubicBezTo>
                  <a:pt x="2621" y="213"/>
                  <a:pt x="2621" y="213"/>
                  <a:pt x="2621" y="213"/>
                </a:cubicBezTo>
                <a:cubicBezTo>
                  <a:pt x="2621" y="214"/>
                  <a:pt x="2621" y="214"/>
                  <a:pt x="2621" y="214"/>
                </a:cubicBezTo>
                <a:cubicBezTo>
                  <a:pt x="2621" y="214"/>
                  <a:pt x="2621" y="214"/>
                  <a:pt x="2621" y="214"/>
                </a:cubicBezTo>
                <a:cubicBezTo>
                  <a:pt x="2621" y="214"/>
                  <a:pt x="2621" y="214"/>
                  <a:pt x="2621" y="214"/>
                </a:cubicBezTo>
                <a:cubicBezTo>
                  <a:pt x="2621" y="213"/>
                  <a:pt x="2621" y="213"/>
                  <a:pt x="2621" y="213"/>
                </a:cubicBezTo>
                <a:cubicBezTo>
                  <a:pt x="2620" y="204"/>
                  <a:pt x="2620" y="204"/>
                  <a:pt x="2620" y="204"/>
                </a:cubicBezTo>
                <a:cubicBezTo>
                  <a:pt x="2620" y="204"/>
                  <a:pt x="2620" y="204"/>
                  <a:pt x="2620" y="204"/>
                </a:cubicBezTo>
                <a:cubicBezTo>
                  <a:pt x="2620" y="204"/>
                  <a:pt x="2620" y="204"/>
                  <a:pt x="2620" y="204"/>
                </a:cubicBezTo>
                <a:cubicBezTo>
                  <a:pt x="2620" y="203"/>
                  <a:pt x="2620" y="202"/>
                  <a:pt x="2620" y="201"/>
                </a:cubicBezTo>
                <a:cubicBezTo>
                  <a:pt x="2620" y="201"/>
                  <a:pt x="2620" y="200"/>
                  <a:pt x="2620" y="200"/>
                </a:cubicBezTo>
                <a:cubicBezTo>
                  <a:pt x="2620" y="200"/>
                  <a:pt x="2620" y="200"/>
                  <a:pt x="2620" y="200"/>
                </a:cubicBezTo>
                <a:cubicBezTo>
                  <a:pt x="2620" y="200"/>
                  <a:pt x="2620" y="200"/>
                  <a:pt x="2620" y="200"/>
                </a:cubicBezTo>
                <a:cubicBezTo>
                  <a:pt x="2620" y="199"/>
                  <a:pt x="2620" y="199"/>
                  <a:pt x="2620" y="199"/>
                </a:cubicBezTo>
                <a:cubicBezTo>
                  <a:pt x="2620" y="199"/>
                  <a:pt x="2620" y="199"/>
                  <a:pt x="2620" y="199"/>
                </a:cubicBezTo>
                <a:cubicBezTo>
                  <a:pt x="2620" y="199"/>
                  <a:pt x="2620" y="199"/>
                  <a:pt x="2620" y="199"/>
                </a:cubicBezTo>
                <a:cubicBezTo>
                  <a:pt x="2620" y="198"/>
                  <a:pt x="2620" y="198"/>
                  <a:pt x="2620" y="198"/>
                </a:cubicBezTo>
                <a:cubicBezTo>
                  <a:pt x="2620" y="197"/>
                  <a:pt x="2619" y="197"/>
                  <a:pt x="2619" y="198"/>
                </a:cubicBezTo>
                <a:cubicBezTo>
                  <a:pt x="2619" y="198"/>
                  <a:pt x="2619" y="198"/>
                  <a:pt x="2619" y="198"/>
                </a:cubicBezTo>
                <a:cubicBezTo>
                  <a:pt x="2619" y="199"/>
                  <a:pt x="2619" y="199"/>
                  <a:pt x="2619" y="199"/>
                </a:cubicBezTo>
                <a:cubicBezTo>
                  <a:pt x="2619" y="199"/>
                  <a:pt x="2619" y="199"/>
                  <a:pt x="2619" y="199"/>
                </a:cubicBezTo>
                <a:cubicBezTo>
                  <a:pt x="2619" y="199"/>
                  <a:pt x="2618" y="199"/>
                  <a:pt x="2618" y="200"/>
                </a:cubicBezTo>
                <a:cubicBezTo>
                  <a:pt x="2618" y="200"/>
                  <a:pt x="2619" y="200"/>
                  <a:pt x="2619" y="200"/>
                </a:cubicBezTo>
                <a:cubicBezTo>
                  <a:pt x="2619" y="202"/>
                  <a:pt x="2619" y="203"/>
                  <a:pt x="2619" y="204"/>
                </a:cubicBezTo>
                <a:cubicBezTo>
                  <a:pt x="2619" y="204"/>
                  <a:pt x="2619" y="204"/>
                  <a:pt x="2619" y="204"/>
                </a:cubicBezTo>
                <a:cubicBezTo>
                  <a:pt x="2619" y="204"/>
                  <a:pt x="2619" y="204"/>
                  <a:pt x="2619" y="204"/>
                </a:cubicBezTo>
                <a:cubicBezTo>
                  <a:pt x="2619" y="204"/>
                  <a:pt x="2619" y="204"/>
                  <a:pt x="2619" y="204"/>
                </a:cubicBezTo>
                <a:cubicBezTo>
                  <a:pt x="2618" y="213"/>
                  <a:pt x="2618" y="213"/>
                  <a:pt x="2618" y="213"/>
                </a:cubicBezTo>
                <a:cubicBezTo>
                  <a:pt x="2618" y="219"/>
                  <a:pt x="2618" y="219"/>
                  <a:pt x="2618" y="219"/>
                </a:cubicBezTo>
                <a:cubicBezTo>
                  <a:pt x="2617" y="216"/>
                  <a:pt x="2617" y="216"/>
                  <a:pt x="2617" y="216"/>
                </a:cubicBezTo>
                <a:cubicBezTo>
                  <a:pt x="2616" y="219"/>
                  <a:pt x="2616" y="219"/>
                  <a:pt x="2616" y="219"/>
                </a:cubicBezTo>
                <a:cubicBezTo>
                  <a:pt x="2616" y="219"/>
                  <a:pt x="2616" y="219"/>
                  <a:pt x="2616" y="219"/>
                </a:cubicBezTo>
                <a:cubicBezTo>
                  <a:pt x="2616" y="218"/>
                  <a:pt x="2616" y="218"/>
                  <a:pt x="2616" y="218"/>
                </a:cubicBezTo>
                <a:cubicBezTo>
                  <a:pt x="2616" y="218"/>
                  <a:pt x="2615" y="218"/>
                  <a:pt x="2615" y="219"/>
                </a:cubicBezTo>
                <a:cubicBezTo>
                  <a:pt x="2615" y="219"/>
                  <a:pt x="2615" y="219"/>
                  <a:pt x="2615" y="219"/>
                </a:cubicBezTo>
                <a:cubicBezTo>
                  <a:pt x="2615" y="219"/>
                  <a:pt x="2615" y="219"/>
                  <a:pt x="2615" y="219"/>
                </a:cubicBezTo>
                <a:cubicBezTo>
                  <a:pt x="2615" y="219"/>
                  <a:pt x="2615" y="219"/>
                  <a:pt x="2615" y="219"/>
                </a:cubicBezTo>
                <a:cubicBezTo>
                  <a:pt x="2615" y="220"/>
                  <a:pt x="2615" y="220"/>
                  <a:pt x="2615" y="220"/>
                </a:cubicBezTo>
                <a:cubicBezTo>
                  <a:pt x="2615" y="220"/>
                  <a:pt x="2615" y="220"/>
                  <a:pt x="2615" y="220"/>
                </a:cubicBezTo>
                <a:cubicBezTo>
                  <a:pt x="2615" y="221"/>
                  <a:pt x="2615" y="221"/>
                  <a:pt x="2615" y="221"/>
                </a:cubicBezTo>
                <a:cubicBezTo>
                  <a:pt x="2616" y="221"/>
                  <a:pt x="2616" y="221"/>
                  <a:pt x="2616" y="221"/>
                </a:cubicBezTo>
                <a:cubicBezTo>
                  <a:pt x="2615" y="221"/>
                  <a:pt x="2615" y="221"/>
                  <a:pt x="2615" y="221"/>
                </a:cubicBezTo>
                <a:cubicBezTo>
                  <a:pt x="2615" y="221"/>
                  <a:pt x="2615" y="221"/>
                  <a:pt x="2616" y="221"/>
                </a:cubicBezTo>
                <a:cubicBezTo>
                  <a:pt x="2615" y="223"/>
                  <a:pt x="2615" y="223"/>
                  <a:pt x="2615" y="223"/>
                </a:cubicBezTo>
                <a:cubicBezTo>
                  <a:pt x="2615" y="223"/>
                  <a:pt x="2615" y="223"/>
                  <a:pt x="2615" y="223"/>
                </a:cubicBezTo>
                <a:cubicBezTo>
                  <a:pt x="2615" y="223"/>
                  <a:pt x="2615" y="223"/>
                  <a:pt x="2615" y="223"/>
                </a:cubicBezTo>
                <a:cubicBezTo>
                  <a:pt x="2614" y="227"/>
                  <a:pt x="2614" y="227"/>
                  <a:pt x="2614" y="227"/>
                </a:cubicBezTo>
                <a:cubicBezTo>
                  <a:pt x="2614" y="227"/>
                  <a:pt x="2614" y="227"/>
                  <a:pt x="2614" y="227"/>
                </a:cubicBezTo>
                <a:cubicBezTo>
                  <a:pt x="2613" y="226"/>
                  <a:pt x="2613" y="226"/>
                  <a:pt x="2613" y="226"/>
                </a:cubicBezTo>
                <a:cubicBezTo>
                  <a:pt x="2614" y="225"/>
                  <a:pt x="2614" y="225"/>
                  <a:pt x="2614" y="225"/>
                </a:cubicBezTo>
                <a:cubicBezTo>
                  <a:pt x="2614" y="225"/>
                  <a:pt x="2614" y="225"/>
                  <a:pt x="2613" y="225"/>
                </a:cubicBezTo>
                <a:cubicBezTo>
                  <a:pt x="2613" y="223"/>
                  <a:pt x="2613" y="223"/>
                  <a:pt x="2613" y="223"/>
                </a:cubicBezTo>
                <a:cubicBezTo>
                  <a:pt x="2613" y="223"/>
                  <a:pt x="2614" y="223"/>
                  <a:pt x="2614" y="223"/>
                </a:cubicBezTo>
                <a:cubicBezTo>
                  <a:pt x="2614" y="223"/>
                  <a:pt x="2613" y="223"/>
                  <a:pt x="2613" y="223"/>
                </a:cubicBezTo>
                <a:cubicBezTo>
                  <a:pt x="2613" y="223"/>
                  <a:pt x="2613" y="223"/>
                  <a:pt x="2613" y="223"/>
                </a:cubicBezTo>
                <a:cubicBezTo>
                  <a:pt x="2613" y="222"/>
                  <a:pt x="2613" y="222"/>
                  <a:pt x="2613" y="222"/>
                </a:cubicBezTo>
                <a:cubicBezTo>
                  <a:pt x="2613" y="222"/>
                  <a:pt x="2613" y="222"/>
                  <a:pt x="2613" y="222"/>
                </a:cubicBezTo>
                <a:cubicBezTo>
                  <a:pt x="2614" y="222"/>
                  <a:pt x="2614" y="222"/>
                  <a:pt x="2614" y="222"/>
                </a:cubicBezTo>
                <a:cubicBezTo>
                  <a:pt x="2614" y="221"/>
                  <a:pt x="2614" y="221"/>
                  <a:pt x="2613" y="221"/>
                </a:cubicBezTo>
                <a:cubicBezTo>
                  <a:pt x="2613" y="221"/>
                  <a:pt x="2613" y="221"/>
                  <a:pt x="2613" y="221"/>
                </a:cubicBezTo>
                <a:cubicBezTo>
                  <a:pt x="2613" y="221"/>
                  <a:pt x="2613" y="221"/>
                  <a:pt x="2613" y="221"/>
                </a:cubicBezTo>
                <a:cubicBezTo>
                  <a:pt x="2613" y="221"/>
                  <a:pt x="2613" y="221"/>
                  <a:pt x="2613" y="221"/>
                </a:cubicBezTo>
                <a:cubicBezTo>
                  <a:pt x="2613" y="221"/>
                  <a:pt x="2613" y="221"/>
                  <a:pt x="2613" y="221"/>
                </a:cubicBezTo>
                <a:cubicBezTo>
                  <a:pt x="2613" y="221"/>
                  <a:pt x="2613" y="221"/>
                  <a:pt x="2613" y="221"/>
                </a:cubicBezTo>
                <a:cubicBezTo>
                  <a:pt x="2612" y="221"/>
                  <a:pt x="2612" y="221"/>
                  <a:pt x="2612" y="221"/>
                </a:cubicBezTo>
                <a:cubicBezTo>
                  <a:pt x="2612" y="221"/>
                  <a:pt x="2612" y="221"/>
                  <a:pt x="2612" y="222"/>
                </a:cubicBezTo>
                <a:cubicBezTo>
                  <a:pt x="2612" y="222"/>
                  <a:pt x="2612" y="222"/>
                  <a:pt x="2612" y="222"/>
                </a:cubicBezTo>
                <a:cubicBezTo>
                  <a:pt x="2613" y="222"/>
                  <a:pt x="2613" y="222"/>
                  <a:pt x="2613" y="222"/>
                </a:cubicBezTo>
                <a:cubicBezTo>
                  <a:pt x="2613" y="223"/>
                  <a:pt x="2613" y="223"/>
                  <a:pt x="2613" y="223"/>
                </a:cubicBezTo>
                <a:cubicBezTo>
                  <a:pt x="2613" y="223"/>
                  <a:pt x="2613" y="223"/>
                  <a:pt x="2613" y="223"/>
                </a:cubicBezTo>
                <a:cubicBezTo>
                  <a:pt x="2612" y="223"/>
                  <a:pt x="2612" y="223"/>
                  <a:pt x="2612" y="223"/>
                </a:cubicBezTo>
                <a:cubicBezTo>
                  <a:pt x="2612" y="223"/>
                  <a:pt x="2612" y="223"/>
                  <a:pt x="2613" y="223"/>
                </a:cubicBezTo>
                <a:cubicBezTo>
                  <a:pt x="2612" y="225"/>
                  <a:pt x="2612" y="225"/>
                  <a:pt x="2612" y="225"/>
                </a:cubicBezTo>
                <a:cubicBezTo>
                  <a:pt x="2612" y="225"/>
                  <a:pt x="2612" y="225"/>
                  <a:pt x="2612" y="225"/>
                </a:cubicBezTo>
                <a:cubicBezTo>
                  <a:pt x="2612" y="225"/>
                  <a:pt x="2612" y="225"/>
                  <a:pt x="2612" y="226"/>
                </a:cubicBezTo>
                <a:cubicBezTo>
                  <a:pt x="2611" y="230"/>
                  <a:pt x="2611" y="230"/>
                  <a:pt x="2611" y="230"/>
                </a:cubicBezTo>
                <a:cubicBezTo>
                  <a:pt x="2611" y="230"/>
                  <a:pt x="2611" y="230"/>
                  <a:pt x="2611" y="230"/>
                </a:cubicBezTo>
                <a:cubicBezTo>
                  <a:pt x="2610" y="228"/>
                  <a:pt x="2610" y="228"/>
                  <a:pt x="2610" y="228"/>
                </a:cubicBezTo>
                <a:cubicBezTo>
                  <a:pt x="2611" y="228"/>
                  <a:pt x="2611" y="228"/>
                  <a:pt x="2611" y="228"/>
                </a:cubicBezTo>
                <a:cubicBezTo>
                  <a:pt x="2611" y="228"/>
                  <a:pt x="2611" y="228"/>
                  <a:pt x="2610" y="228"/>
                </a:cubicBezTo>
                <a:cubicBezTo>
                  <a:pt x="2610" y="226"/>
                  <a:pt x="2610" y="226"/>
                  <a:pt x="2610" y="226"/>
                </a:cubicBezTo>
                <a:cubicBezTo>
                  <a:pt x="2610" y="226"/>
                  <a:pt x="2611" y="226"/>
                  <a:pt x="2611" y="226"/>
                </a:cubicBezTo>
                <a:cubicBezTo>
                  <a:pt x="2611" y="226"/>
                  <a:pt x="2610" y="226"/>
                  <a:pt x="2610" y="226"/>
                </a:cubicBezTo>
                <a:cubicBezTo>
                  <a:pt x="2610" y="225"/>
                  <a:pt x="2610" y="225"/>
                  <a:pt x="2610" y="225"/>
                </a:cubicBezTo>
                <a:cubicBezTo>
                  <a:pt x="2610" y="225"/>
                  <a:pt x="2610" y="225"/>
                  <a:pt x="2610" y="225"/>
                </a:cubicBezTo>
                <a:cubicBezTo>
                  <a:pt x="2610" y="225"/>
                  <a:pt x="2610" y="225"/>
                  <a:pt x="2610" y="225"/>
                </a:cubicBezTo>
                <a:cubicBezTo>
                  <a:pt x="2611" y="225"/>
                  <a:pt x="2611" y="225"/>
                  <a:pt x="2611" y="224"/>
                </a:cubicBezTo>
                <a:cubicBezTo>
                  <a:pt x="2611" y="224"/>
                  <a:pt x="2611" y="224"/>
                  <a:pt x="2610" y="224"/>
                </a:cubicBezTo>
                <a:cubicBezTo>
                  <a:pt x="2610" y="224"/>
                  <a:pt x="2610" y="224"/>
                  <a:pt x="2610" y="224"/>
                </a:cubicBezTo>
                <a:cubicBezTo>
                  <a:pt x="2610" y="224"/>
                  <a:pt x="2610" y="224"/>
                  <a:pt x="2610" y="224"/>
                </a:cubicBezTo>
                <a:cubicBezTo>
                  <a:pt x="2610" y="223"/>
                  <a:pt x="2610" y="223"/>
                  <a:pt x="2610" y="223"/>
                </a:cubicBezTo>
                <a:cubicBezTo>
                  <a:pt x="2610" y="223"/>
                  <a:pt x="2610" y="223"/>
                  <a:pt x="2610" y="224"/>
                </a:cubicBezTo>
                <a:cubicBezTo>
                  <a:pt x="2610" y="224"/>
                  <a:pt x="2610" y="224"/>
                  <a:pt x="2610" y="224"/>
                </a:cubicBezTo>
                <a:cubicBezTo>
                  <a:pt x="2609" y="224"/>
                  <a:pt x="2609" y="224"/>
                  <a:pt x="2609" y="224"/>
                </a:cubicBezTo>
                <a:cubicBezTo>
                  <a:pt x="2609" y="224"/>
                  <a:pt x="2609" y="224"/>
                  <a:pt x="2609" y="224"/>
                </a:cubicBezTo>
                <a:cubicBezTo>
                  <a:pt x="2609" y="225"/>
                  <a:pt x="2609" y="225"/>
                  <a:pt x="2609" y="225"/>
                </a:cubicBezTo>
                <a:cubicBezTo>
                  <a:pt x="2610" y="225"/>
                  <a:pt x="2610" y="225"/>
                  <a:pt x="2610" y="225"/>
                </a:cubicBezTo>
                <a:cubicBezTo>
                  <a:pt x="2610" y="225"/>
                  <a:pt x="2610" y="225"/>
                  <a:pt x="2610" y="225"/>
                </a:cubicBezTo>
                <a:cubicBezTo>
                  <a:pt x="2610" y="226"/>
                  <a:pt x="2610" y="226"/>
                  <a:pt x="2610" y="226"/>
                </a:cubicBezTo>
                <a:cubicBezTo>
                  <a:pt x="2609" y="226"/>
                  <a:pt x="2609" y="226"/>
                  <a:pt x="2609" y="226"/>
                </a:cubicBezTo>
                <a:cubicBezTo>
                  <a:pt x="2609" y="226"/>
                  <a:pt x="2609" y="226"/>
                  <a:pt x="2610" y="226"/>
                </a:cubicBezTo>
                <a:cubicBezTo>
                  <a:pt x="2609" y="228"/>
                  <a:pt x="2609" y="228"/>
                  <a:pt x="2609" y="228"/>
                </a:cubicBezTo>
                <a:cubicBezTo>
                  <a:pt x="2609" y="228"/>
                  <a:pt x="2609" y="228"/>
                  <a:pt x="2609" y="228"/>
                </a:cubicBezTo>
                <a:cubicBezTo>
                  <a:pt x="2609" y="228"/>
                  <a:pt x="2609" y="228"/>
                  <a:pt x="2609" y="228"/>
                </a:cubicBezTo>
                <a:cubicBezTo>
                  <a:pt x="2608" y="233"/>
                  <a:pt x="2608" y="233"/>
                  <a:pt x="2608" y="233"/>
                </a:cubicBezTo>
                <a:cubicBezTo>
                  <a:pt x="2607" y="230"/>
                  <a:pt x="2607" y="230"/>
                  <a:pt x="2607" y="230"/>
                </a:cubicBezTo>
                <a:cubicBezTo>
                  <a:pt x="2607" y="230"/>
                  <a:pt x="2607" y="230"/>
                  <a:pt x="2607" y="230"/>
                </a:cubicBezTo>
                <a:cubicBezTo>
                  <a:pt x="2606" y="217"/>
                  <a:pt x="2606" y="217"/>
                  <a:pt x="2606" y="217"/>
                </a:cubicBezTo>
                <a:cubicBezTo>
                  <a:pt x="2606" y="217"/>
                  <a:pt x="2606" y="217"/>
                  <a:pt x="2606" y="217"/>
                </a:cubicBezTo>
                <a:cubicBezTo>
                  <a:pt x="2608" y="215"/>
                  <a:pt x="2607" y="212"/>
                  <a:pt x="2606" y="210"/>
                </a:cubicBezTo>
                <a:cubicBezTo>
                  <a:pt x="2606" y="210"/>
                  <a:pt x="2606" y="210"/>
                  <a:pt x="2606" y="210"/>
                </a:cubicBezTo>
                <a:cubicBezTo>
                  <a:pt x="2606" y="209"/>
                  <a:pt x="2606" y="209"/>
                  <a:pt x="2606" y="209"/>
                </a:cubicBezTo>
                <a:cubicBezTo>
                  <a:pt x="2605" y="209"/>
                  <a:pt x="2605" y="209"/>
                  <a:pt x="2605" y="210"/>
                </a:cubicBezTo>
                <a:cubicBezTo>
                  <a:pt x="2605" y="210"/>
                  <a:pt x="2605" y="210"/>
                  <a:pt x="2605" y="210"/>
                </a:cubicBezTo>
                <a:cubicBezTo>
                  <a:pt x="2605" y="210"/>
                  <a:pt x="2605" y="210"/>
                  <a:pt x="2605" y="210"/>
                </a:cubicBezTo>
                <a:cubicBezTo>
                  <a:pt x="2605" y="212"/>
                  <a:pt x="2604" y="214"/>
                  <a:pt x="2605" y="216"/>
                </a:cubicBezTo>
                <a:cubicBezTo>
                  <a:pt x="2605" y="216"/>
                  <a:pt x="2605" y="216"/>
                  <a:pt x="2605" y="217"/>
                </a:cubicBezTo>
                <a:cubicBezTo>
                  <a:pt x="2604" y="230"/>
                  <a:pt x="2604" y="230"/>
                  <a:pt x="2604" y="230"/>
                </a:cubicBezTo>
                <a:cubicBezTo>
                  <a:pt x="2604" y="230"/>
                  <a:pt x="2604" y="230"/>
                  <a:pt x="2604" y="230"/>
                </a:cubicBezTo>
                <a:cubicBezTo>
                  <a:pt x="2603" y="237"/>
                  <a:pt x="2603" y="237"/>
                  <a:pt x="2603" y="237"/>
                </a:cubicBezTo>
                <a:cubicBezTo>
                  <a:pt x="2602" y="239"/>
                  <a:pt x="2602" y="239"/>
                  <a:pt x="2602" y="239"/>
                </a:cubicBezTo>
                <a:cubicBezTo>
                  <a:pt x="2602" y="237"/>
                  <a:pt x="2602" y="237"/>
                  <a:pt x="2602" y="237"/>
                </a:cubicBezTo>
                <a:cubicBezTo>
                  <a:pt x="2602" y="237"/>
                  <a:pt x="2602" y="237"/>
                  <a:pt x="2602" y="237"/>
                </a:cubicBezTo>
                <a:cubicBezTo>
                  <a:pt x="2602" y="236"/>
                  <a:pt x="2602" y="236"/>
                  <a:pt x="2602" y="236"/>
                </a:cubicBezTo>
                <a:cubicBezTo>
                  <a:pt x="2602" y="235"/>
                  <a:pt x="2602" y="235"/>
                  <a:pt x="2602" y="235"/>
                </a:cubicBezTo>
                <a:cubicBezTo>
                  <a:pt x="2602" y="235"/>
                  <a:pt x="2602" y="235"/>
                  <a:pt x="2602" y="235"/>
                </a:cubicBezTo>
                <a:cubicBezTo>
                  <a:pt x="2602" y="234"/>
                  <a:pt x="2602" y="234"/>
                  <a:pt x="2602" y="234"/>
                </a:cubicBezTo>
                <a:cubicBezTo>
                  <a:pt x="2602" y="234"/>
                  <a:pt x="2602" y="234"/>
                  <a:pt x="2602" y="234"/>
                </a:cubicBezTo>
                <a:cubicBezTo>
                  <a:pt x="2602" y="233"/>
                  <a:pt x="2602" y="233"/>
                  <a:pt x="2602" y="233"/>
                </a:cubicBezTo>
                <a:cubicBezTo>
                  <a:pt x="2602" y="233"/>
                  <a:pt x="2602" y="233"/>
                  <a:pt x="2602" y="233"/>
                </a:cubicBezTo>
                <a:cubicBezTo>
                  <a:pt x="2602" y="233"/>
                  <a:pt x="2602" y="233"/>
                  <a:pt x="2602" y="233"/>
                </a:cubicBezTo>
                <a:cubicBezTo>
                  <a:pt x="2602" y="233"/>
                  <a:pt x="2602" y="233"/>
                  <a:pt x="2602" y="233"/>
                </a:cubicBezTo>
                <a:cubicBezTo>
                  <a:pt x="2602" y="233"/>
                  <a:pt x="2602" y="233"/>
                  <a:pt x="2602" y="233"/>
                </a:cubicBezTo>
                <a:cubicBezTo>
                  <a:pt x="2602" y="232"/>
                  <a:pt x="2602" y="232"/>
                  <a:pt x="2602" y="232"/>
                </a:cubicBezTo>
                <a:cubicBezTo>
                  <a:pt x="2602" y="232"/>
                  <a:pt x="2602" y="232"/>
                  <a:pt x="2601" y="232"/>
                </a:cubicBezTo>
                <a:cubicBezTo>
                  <a:pt x="2601" y="232"/>
                  <a:pt x="2601" y="232"/>
                  <a:pt x="2601" y="232"/>
                </a:cubicBezTo>
                <a:cubicBezTo>
                  <a:pt x="2601" y="233"/>
                  <a:pt x="2601" y="233"/>
                  <a:pt x="2601" y="233"/>
                </a:cubicBezTo>
                <a:cubicBezTo>
                  <a:pt x="2601" y="233"/>
                  <a:pt x="2601" y="233"/>
                  <a:pt x="2601" y="233"/>
                </a:cubicBezTo>
                <a:cubicBezTo>
                  <a:pt x="2601" y="233"/>
                  <a:pt x="2600" y="233"/>
                  <a:pt x="2600" y="233"/>
                </a:cubicBezTo>
                <a:cubicBezTo>
                  <a:pt x="2600" y="233"/>
                  <a:pt x="2601" y="233"/>
                  <a:pt x="2601" y="233"/>
                </a:cubicBezTo>
                <a:cubicBezTo>
                  <a:pt x="2601" y="233"/>
                  <a:pt x="2601" y="233"/>
                  <a:pt x="2601" y="233"/>
                </a:cubicBezTo>
                <a:cubicBezTo>
                  <a:pt x="2601" y="234"/>
                  <a:pt x="2601" y="234"/>
                  <a:pt x="2601" y="234"/>
                </a:cubicBezTo>
                <a:cubicBezTo>
                  <a:pt x="2601" y="234"/>
                  <a:pt x="2601" y="234"/>
                  <a:pt x="2601" y="234"/>
                </a:cubicBezTo>
                <a:cubicBezTo>
                  <a:pt x="2601" y="234"/>
                  <a:pt x="2601" y="234"/>
                  <a:pt x="2601" y="235"/>
                </a:cubicBezTo>
                <a:cubicBezTo>
                  <a:pt x="2601" y="235"/>
                  <a:pt x="2601" y="235"/>
                  <a:pt x="2601" y="235"/>
                </a:cubicBezTo>
                <a:cubicBezTo>
                  <a:pt x="2601" y="236"/>
                  <a:pt x="2601" y="236"/>
                  <a:pt x="2601" y="236"/>
                </a:cubicBezTo>
                <a:cubicBezTo>
                  <a:pt x="2600" y="236"/>
                  <a:pt x="2600" y="236"/>
                  <a:pt x="2600" y="237"/>
                </a:cubicBezTo>
                <a:cubicBezTo>
                  <a:pt x="2600" y="237"/>
                  <a:pt x="2600" y="237"/>
                  <a:pt x="2601" y="237"/>
                </a:cubicBezTo>
                <a:cubicBezTo>
                  <a:pt x="2600" y="238"/>
                  <a:pt x="2600" y="238"/>
                  <a:pt x="2600" y="238"/>
                </a:cubicBezTo>
                <a:cubicBezTo>
                  <a:pt x="2599" y="236"/>
                  <a:pt x="2599" y="236"/>
                  <a:pt x="2599" y="236"/>
                </a:cubicBezTo>
                <a:cubicBezTo>
                  <a:pt x="2598" y="220"/>
                  <a:pt x="2598" y="220"/>
                  <a:pt x="2598" y="220"/>
                </a:cubicBezTo>
                <a:cubicBezTo>
                  <a:pt x="2598" y="222"/>
                  <a:pt x="2598" y="222"/>
                  <a:pt x="2598" y="222"/>
                </a:cubicBezTo>
                <a:cubicBezTo>
                  <a:pt x="2597" y="201"/>
                  <a:pt x="2597" y="201"/>
                  <a:pt x="2597" y="201"/>
                </a:cubicBezTo>
                <a:cubicBezTo>
                  <a:pt x="2595" y="196"/>
                  <a:pt x="2595" y="196"/>
                  <a:pt x="2595" y="196"/>
                </a:cubicBezTo>
                <a:cubicBezTo>
                  <a:pt x="2594" y="198"/>
                  <a:pt x="2594" y="198"/>
                  <a:pt x="2594" y="198"/>
                </a:cubicBezTo>
                <a:cubicBezTo>
                  <a:pt x="2594" y="198"/>
                  <a:pt x="2594" y="198"/>
                  <a:pt x="2594" y="198"/>
                </a:cubicBezTo>
                <a:cubicBezTo>
                  <a:pt x="2594" y="187"/>
                  <a:pt x="2594" y="187"/>
                  <a:pt x="2594" y="187"/>
                </a:cubicBezTo>
                <a:cubicBezTo>
                  <a:pt x="2593" y="187"/>
                  <a:pt x="2593" y="187"/>
                  <a:pt x="2593" y="187"/>
                </a:cubicBezTo>
                <a:cubicBezTo>
                  <a:pt x="2592" y="182"/>
                  <a:pt x="2592" y="182"/>
                  <a:pt x="2592" y="182"/>
                </a:cubicBezTo>
                <a:cubicBezTo>
                  <a:pt x="2592" y="182"/>
                  <a:pt x="2592" y="182"/>
                  <a:pt x="2592" y="182"/>
                </a:cubicBezTo>
                <a:cubicBezTo>
                  <a:pt x="2592" y="182"/>
                  <a:pt x="2592" y="182"/>
                  <a:pt x="2592" y="182"/>
                </a:cubicBezTo>
                <a:cubicBezTo>
                  <a:pt x="2592" y="182"/>
                  <a:pt x="2592" y="182"/>
                  <a:pt x="2592" y="182"/>
                </a:cubicBezTo>
                <a:cubicBezTo>
                  <a:pt x="2593" y="180"/>
                  <a:pt x="2595" y="175"/>
                  <a:pt x="2593" y="174"/>
                </a:cubicBezTo>
                <a:cubicBezTo>
                  <a:pt x="2593" y="173"/>
                  <a:pt x="2593" y="173"/>
                  <a:pt x="2593" y="172"/>
                </a:cubicBezTo>
                <a:cubicBezTo>
                  <a:pt x="2593" y="172"/>
                  <a:pt x="2593" y="171"/>
                  <a:pt x="2592" y="172"/>
                </a:cubicBezTo>
                <a:cubicBezTo>
                  <a:pt x="2592" y="172"/>
                  <a:pt x="2592" y="172"/>
                  <a:pt x="2592" y="173"/>
                </a:cubicBezTo>
                <a:cubicBezTo>
                  <a:pt x="2592" y="173"/>
                  <a:pt x="2592" y="173"/>
                  <a:pt x="2592" y="173"/>
                </a:cubicBezTo>
                <a:cubicBezTo>
                  <a:pt x="2592" y="173"/>
                  <a:pt x="2592" y="173"/>
                  <a:pt x="2592" y="173"/>
                </a:cubicBezTo>
                <a:cubicBezTo>
                  <a:pt x="2591" y="172"/>
                  <a:pt x="2591" y="171"/>
                  <a:pt x="2592" y="170"/>
                </a:cubicBezTo>
                <a:cubicBezTo>
                  <a:pt x="2592" y="170"/>
                  <a:pt x="2591" y="169"/>
                  <a:pt x="2591" y="170"/>
                </a:cubicBezTo>
                <a:cubicBezTo>
                  <a:pt x="2590" y="171"/>
                  <a:pt x="2590" y="172"/>
                  <a:pt x="2591" y="173"/>
                </a:cubicBezTo>
                <a:cubicBezTo>
                  <a:pt x="2591" y="175"/>
                  <a:pt x="2592" y="176"/>
                  <a:pt x="2592" y="178"/>
                </a:cubicBezTo>
                <a:cubicBezTo>
                  <a:pt x="2591" y="179"/>
                  <a:pt x="2591" y="180"/>
                  <a:pt x="2591" y="182"/>
                </a:cubicBezTo>
                <a:cubicBezTo>
                  <a:pt x="2591" y="182"/>
                  <a:pt x="2591" y="182"/>
                  <a:pt x="2591" y="182"/>
                </a:cubicBezTo>
                <a:cubicBezTo>
                  <a:pt x="2591" y="182"/>
                  <a:pt x="2591" y="182"/>
                  <a:pt x="2591" y="182"/>
                </a:cubicBezTo>
                <a:cubicBezTo>
                  <a:pt x="2591" y="186"/>
                  <a:pt x="2591" y="186"/>
                  <a:pt x="2591" y="186"/>
                </a:cubicBezTo>
                <a:cubicBezTo>
                  <a:pt x="2590" y="186"/>
                  <a:pt x="2590" y="186"/>
                  <a:pt x="2590" y="186"/>
                </a:cubicBezTo>
                <a:cubicBezTo>
                  <a:pt x="2590" y="189"/>
                  <a:pt x="2590" y="189"/>
                  <a:pt x="2590" y="189"/>
                </a:cubicBezTo>
                <a:cubicBezTo>
                  <a:pt x="2590" y="198"/>
                  <a:pt x="2590" y="198"/>
                  <a:pt x="2590" y="198"/>
                </a:cubicBezTo>
                <a:cubicBezTo>
                  <a:pt x="2589" y="198"/>
                  <a:pt x="2589" y="198"/>
                  <a:pt x="2589" y="198"/>
                </a:cubicBezTo>
                <a:cubicBezTo>
                  <a:pt x="2588" y="196"/>
                  <a:pt x="2588" y="196"/>
                  <a:pt x="2588" y="196"/>
                </a:cubicBezTo>
                <a:cubicBezTo>
                  <a:pt x="2587" y="201"/>
                  <a:pt x="2587" y="201"/>
                  <a:pt x="2587" y="201"/>
                </a:cubicBezTo>
                <a:cubicBezTo>
                  <a:pt x="2587" y="212"/>
                  <a:pt x="2587" y="212"/>
                  <a:pt x="2587" y="212"/>
                </a:cubicBezTo>
                <a:cubicBezTo>
                  <a:pt x="2586" y="210"/>
                  <a:pt x="2586" y="210"/>
                  <a:pt x="2586" y="210"/>
                </a:cubicBezTo>
                <a:cubicBezTo>
                  <a:pt x="2586" y="206"/>
                  <a:pt x="2586" y="206"/>
                  <a:pt x="2586" y="206"/>
                </a:cubicBezTo>
                <a:cubicBezTo>
                  <a:pt x="2585" y="201"/>
                  <a:pt x="2585" y="201"/>
                  <a:pt x="2585" y="201"/>
                </a:cubicBezTo>
                <a:cubicBezTo>
                  <a:pt x="2585" y="202"/>
                  <a:pt x="2585" y="202"/>
                  <a:pt x="2585" y="202"/>
                </a:cubicBezTo>
                <a:cubicBezTo>
                  <a:pt x="2584" y="192"/>
                  <a:pt x="2584" y="192"/>
                  <a:pt x="2584" y="192"/>
                </a:cubicBezTo>
                <a:cubicBezTo>
                  <a:pt x="2584" y="192"/>
                  <a:pt x="2584" y="192"/>
                  <a:pt x="2584" y="192"/>
                </a:cubicBezTo>
                <a:cubicBezTo>
                  <a:pt x="2583" y="185"/>
                  <a:pt x="2583" y="185"/>
                  <a:pt x="2583" y="185"/>
                </a:cubicBezTo>
                <a:cubicBezTo>
                  <a:pt x="2583" y="185"/>
                  <a:pt x="2583" y="185"/>
                  <a:pt x="2583" y="185"/>
                </a:cubicBezTo>
                <a:cubicBezTo>
                  <a:pt x="2583" y="184"/>
                  <a:pt x="2583" y="184"/>
                  <a:pt x="2583" y="184"/>
                </a:cubicBezTo>
                <a:cubicBezTo>
                  <a:pt x="2583" y="183"/>
                  <a:pt x="2584" y="182"/>
                  <a:pt x="2584" y="181"/>
                </a:cubicBezTo>
                <a:cubicBezTo>
                  <a:pt x="2584" y="180"/>
                  <a:pt x="2583" y="179"/>
                  <a:pt x="2583" y="178"/>
                </a:cubicBezTo>
                <a:cubicBezTo>
                  <a:pt x="2583" y="177"/>
                  <a:pt x="2583" y="176"/>
                  <a:pt x="2582" y="177"/>
                </a:cubicBezTo>
                <a:cubicBezTo>
                  <a:pt x="2581" y="177"/>
                  <a:pt x="2582" y="178"/>
                  <a:pt x="2582" y="179"/>
                </a:cubicBezTo>
                <a:cubicBezTo>
                  <a:pt x="2582" y="179"/>
                  <a:pt x="2582" y="180"/>
                  <a:pt x="2582" y="181"/>
                </a:cubicBezTo>
                <a:cubicBezTo>
                  <a:pt x="2582" y="182"/>
                  <a:pt x="2582" y="183"/>
                  <a:pt x="2582" y="184"/>
                </a:cubicBezTo>
                <a:cubicBezTo>
                  <a:pt x="2582" y="185"/>
                  <a:pt x="2582" y="185"/>
                  <a:pt x="2582" y="185"/>
                </a:cubicBezTo>
                <a:cubicBezTo>
                  <a:pt x="2582" y="185"/>
                  <a:pt x="2582" y="185"/>
                  <a:pt x="2582" y="185"/>
                </a:cubicBezTo>
                <a:cubicBezTo>
                  <a:pt x="2581" y="191"/>
                  <a:pt x="2581" y="191"/>
                  <a:pt x="2581" y="191"/>
                </a:cubicBezTo>
                <a:cubicBezTo>
                  <a:pt x="2581" y="192"/>
                  <a:pt x="2581" y="192"/>
                  <a:pt x="2581" y="192"/>
                </a:cubicBezTo>
                <a:cubicBezTo>
                  <a:pt x="2580" y="187"/>
                  <a:pt x="2580" y="187"/>
                  <a:pt x="2580" y="187"/>
                </a:cubicBezTo>
                <a:cubicBezTo>
                  <a:pt x="2580" y="180"/>
                  <a:pt x="2580" y="180"/>
                  <a:pt x="2580" y="180"/>
                </a:cubicBezTo>
                <a:cubicBezTo>
                  <a:pt x="2580" y="180"/>
                  <a:pt x="2580" y="180"/>
                  <a:pt x="2580" y="180"/>
                </a:cubicBezTo>
                <a:cubicBezTo>
                  <a:pt x="2579" y="179"/>
                  <a:pt x="2580" y="177"/>
                  <a:pt x="2580" y="176"/>
                </a:cubicBezTo>
                <a:cubicBezTo>
                  <a:pt x="2581" y="175"/>
                  <a:pt x="2580" y="174"/>
                  <a:pt x="2580" y="173"/>
                </a:cubicBezTo>
                <a:cubicBezTo>
                  <a:pt x="2580" y="173"/>
                  <a:pt x="2580" y="173"/>
                  <a:pt x="2580" y="173"/>
                </a:cubicBezTo>
                <a:cubicBezTo>
                  <a:pt x="2580" y="173"/>
                  <a:pt x="2580" y="172"/>
                  <a:pt x="2580" y="171"/>
                </a:cubicBezTo>
                <a:cubicBezTo>
                  <a:pt x="2580" y="171"/>
                  <a:pt x="2580" y="171"/>
                  <a:pt x="2579" y="171"/>
                </a:cubicBezTo>
                <a:cubicBezTo>
                  <a:pt x="2579" y="171"/>
                  <a:pt x="2579" y="172"/>
                  <a:pt x="2579" y="172"/>
                </a:cubicBezTo>
                <a:cubicBezTo>
                  <a:pt x="2579" y="172"/>
                  <a:pt x="2579" y="173"/>
                  <a:pt x="2579" y="173"/>
                </a:cubicBezTo>
                <a:cubicBezTo>
                  <a:pt x="2579" y="173"/>
                  <a:pt x="2578" y="174"/>
                  <a:pt x="2578" y="174"/>
                </a:cubicBezTo>
                <a:cubicBezTo>
                  <a:pt x="2578" y="175"/>
                  <a:pt x="2578" y="176"/>
                  <a:pt x="2578" y="177"/>
                </a:cubicBezTo>
                <a:cubicBezTo>
                  <a:pt x="2578" y="177"/>
                  <a:pt x="2579" y="179"/>
                  <a:pt x="2578" y="180"/>
                </a:cubicBezTo>
                <a:cubicBezTo>
                  <a:pt x="2578" y="180"/>
                  <a:pt x="2578" y="180"/>
                  <a:pt x="2578" y="180"/>
                </a:cubicBezTo>
                <a:cubicBezTo>
                  <a:pt x="2578" y="180"/>
                  <a:pt x="2578" y="180"/>
                  <a:pt x="2578" y="180"/>
                </a:cubicBezTo>
                <a:cubicBezTo>
                  <a:pt x="2578" y="187"/>
                  <a:pt x="2578" y="187"/>
                  <a:pt x="2578" y="187"/>
                </a:cubicBezTo>
                <a:cubicBezTo>
                  <a:pt x="2577" y="187"/>
                  <a:pt x="2577" y="187"/>
                  <a:pt x="2577" y="187"/>
                </a:cubicBezTo>
                <a:cubicBezTo>
                  <a:pt x="2576" y="198"/>
                  <a:pt x="2576" y="198"/>
                  <a:pt x="2576" y="198"/>
                </a:cubicBezTo>
                <a:cubicBezTo>
                  <a:pt x="2575" y="196"/>
                  <a:pt x="2575" y="196"/>
                  <a:pt x="2575" y="196"/>
                </a:cubicBezTo>
                <a:cubicBezTo>
                  <a:pt x="2574" y="202"/>
                  <a:pt x="2574" y="202"/>
                  <a:pt x="2574" y="202"/>
                </a:cubicBezTo>
                <a:cubicBezTo>
                  <a:pt x="2573" y="224"/>
                  <a:pt x="2573" y="224"/>
                  <a:pt x="2573" y="224"/>
                </a:cubicBezTo>
                <a:cubicBezTo>
                  <a:pt x="2570" y="236"/>
                  <a:pt x="2570" y="236"/>
                  <a:pt x="2570" y="236"/>
                </a:cubicBezTo>
                <a:cubicBezTo>
                  <a:pt x="2570" y="250"/>
                  <a:pt x="2570" y="250"/>
                  <a:pt x="2570" y="250"/>
                </a:cubicBezTo>
                <a:cubicBezTo>
                  <a:pt x="2570" y="261"/>
                  <a:pt x="2570" y="261"/>
                  <a:pt x="2570" y="261"/>
                </a:cubicBezTo>
                <a:cubicBezTo>
                  <a:pt x="2570" y="318"/>
                  <a:pt x="2570" y="318"/>
                  <a:pt x="2570" y="318"/>
                </a:cubicBezTo>
                <a:cubicBezTo>
                  <a:pt x="2570" y="351"/>
                  <a:pt x="2570" y="351"/>
                  <a:pt x="2570" y="351"/>
                </a:cubicBezTo>
                <a:cubicBezTo>
                  <a:pt x="2536" y="349"/>
                  <a:pt x="2536" y="349"/>
                  <a:pt x="2536" y="349"/>
                </a:cubicBezTo>
                <a:cubicBezTo>
                  <a:pt x="2524" y="349"/>
                  <a:pt x="2524" y="349"/>
                  <a:pt x="2524" y="349"/>
                </a:cubicBezTo>
                <a:cubicBezTo>
                  <a:pt x="2521" y="270"/>
                  <a:pt x="2521" y="270"/>
                  <a:pt x="2521" y="270"/>
                </a:cubicBezTo>
                <a:cubicBezTo>
                  <a:pt x="2523" y="266"/>
                  <a:pt x="2523" y="266"/>
                  <a:pt x="2523" y="266"/>
                </a:cubicBezTo>
                <a:cubicBezTo>
                  <a:pt x="2525" y="266"/>
                  <a:pt x="2525" y="266"/>
                  <a:pt x="2525" y="266"/>
                </a:cubicBezTo>
                <a:cubicBezTo>
                  <a:pt x="2525" y="264"/>
                  <a:pt x="2525" y="264"/>
                  <a:pt x="2525" y="264"/>
                </a:cubicBezTo>
                <a:cubicBezTo>
                  <a:pt x="2522" y="263"/>
                  <a:pt x="2522" y="263"/>
                  <a:pt x="2522" y="263"/>
                </a:cubicBezTo>
                <a:cubicBezTo>
                  <a:pt x="2522" y="258"/>
                  <a:pt x="2522" y="258"/>
                  <a:pt x="2522" y="258"/>
                </a:cubicBezTo>
                <a:cubicBezTo>
                  <a:pt x="2523" y="258"/>
                  <a:pt x="2523" y="258"/>
                  <a:pt x="2523" y="258"/>
                </a:cubicBezTo>
                <a:cubicBezTo>
                  <a:pt x="2523" y="257"/>
                  <a:pt x="2523" y="257"/>
                  <a:pt x="2523" y="257"/>
                </a:cubicBezTo>
                <a:cubicBezTo>
                  <a:pt x="2522" y="257"/>
                  <a:pt x="2522" y="257"/>
                  <a:pt x="2522" y="257"/>
                </a:cubicBezTo>
                <a:cubicBezTo>
                  <a:pt x="2522" y="253"/>
                  <a:pt x="2522" y="253"/>
                  <a:pt x="2522" y="253"/>
                </a:cubicBezTo>
                <a:cubicBezTo>
                  <a:pt x="2530" y="245"/>
                  <a:pt x="2530" y="245"/>
                  <a:pt x="2530" y="245"/>
                </a:cubicBezTo>
                <a:cubicBezTo>
                  <a:pt x="2530" y="243"/>
                  <a:pt x="2530" y="243"/>
                  <a:pt x="2530" y="243"/>
                </a:cubicBezTo>
                <a:cubicBezTo>
                  <a:pt x="2532" y="240"/>
                  <a:pt x="2532" y="240"/>
                  <a:pt x="2532" y="240"/>
                </a:cubicBezTo>
                <a:cubicBezTo>
                  <a:pt x="2533" y="238"/>
                  <a:pt x="2533" y="238"/>
                  <a:pt x="2533" y="238"/>
                </a:cubicBezTo>
                <a:cubicBezTo>
                  <a:pt x="2516" y="236"/>
                  <a:pt x="2516" y="236"/>
                  <a:pt x="2516" y="236"/>
                </a:cubicBezTo>
                <a:cubicBezTo>
                  <a:pt x="2516" y="230"/>
                  <a:pt x="2516" y="230"/>
                  <a:pt x="2516" y="230"/>
                </a:cubicBezTo>
                <a:cubicBezTo>
                  <a:pt x="2519" y="225"/>
                  <a:pt x="2519" y="225"/>
                  <a:pt x="2519" y="225"/>
                </a:cubicBezTo>
                <a:cubicBezTo>
                  <a:pt x="2519" y="223"/>
                  <a:pt x="2519" y="223"/>
                  <a:pt x="2519" y="223"/>
                </a:cubicBezTo>
                <a:cubicBezTo>
                  <a:pt x="2444" y="222"/>
                  <a:pt x="2444" y="222"/>
                  <a:pt x="2444" y="222"/>
                </a:cubicBezTo>
                <a:cubicBezTo>
                  <a:pt x="2444" y="220"/>
                  <a:pt x="2444" y="220"/>
                  <a:pt x="2444" y="220"/>
                </a:cubicBezTo>
                <a:cubicBezTo>
                  <a:pt x="2445" y="218"/>
                  <a:pt x="2445" y="218"/>
                  <a:pt x="2445" y="218"/>
                </a:cubicBezTo>
                <a:cubicBezTo>
                  <a:pt x="2445" y="216"/>
                  <a:pt x="2445" y="216"/>
                  <a:pt x="2445" y="216"/>
                </a:cubicBezTo>
                <a:cubicBezTo>
                  <a:pt x="2441" y="216"/>
                  <a:pt x="2441" y="216"/>
                  <a:pt x="2441" y="216"/>
                </a:cubicBezTo>
                <a:cubicBezTo>
                  <a:pt x="2441" y="214"/>
                  <a:pt x="2441" y="214"/>
                  <a:pt x="2441" y="214"/>
                </a:cubicBezTo>
                <a:cubicBezTo>
                  <a:pt x="2434" y="213"/>
                  <a:pt x="2434" y="213"/>
                  <a:pt x="2434" y="213"/>
                </a:cubicBezTo>
                <a:cubicBezTo>
                  <a:pt x="2438" y="207"/>
                  <a:pt x="2434" y="205"/>
                  <a:pt x="2434" y="205"/>
                </a:cubicBezTo>
                <a:cubicBezTo>
                  <a:pt x="2436" y="203"/>
                  <a:pt x="2434" y="201"/>
                  <a:pt x="2434" y="201"/>
                </a:cubicBezTo>
                <a:cubicBezTo>
                  <a:pt x="2433" y="198"/>
                  <a:pt x="2433" y="198"/>
                  <a:pt x="2433" y="198"/>
                </a:cubicBezTo>
                <a:cubicBezTo>
                  <a:pt x="2436" y="198"/>
                  <a:pt x="2436" y="192"/>
                  <a:pt x="2436" y="192"/>
                </a:cubicBezTo>
                <a:cubicBezTo>
                  <a:pt x="2436" y="190"/>
                  <a:pt x="2436" y="190"/>
                  <a:pt x="2436" y="190"/>
                </a:cubicBezTo>
                <a:cubicBezTo>
                  <a:pt x="2435" y="190"/>
                  <a:pt x="2435" y="190"/>
                  <a:pt x="2435" y="190"/>
                </a:cubicBezTo>
                <a:cubicBezTo>
                  <a:pt x="2434" y="189"/>
                  <a:pt x="2434" y="189"/>
                  <a:pt x="2434" y="189"/>
                </a:cubicBezTo>
                <a:cubicBezTo>
                  <a:pt x="2433" y="190"/>
                  <a:pt x="2433" y="190"/>
                  <a:pt x="2433" y="190"/>
                </a:cubicBezTo>
                <a:cubicBezTo>
                  <a:pt x="2428" y="195"/>
                  <a:pt x="2430" y="200"/>
                  <a:pt x="2430" y="200"/>
                </a:cubicBezTo>
                <a:cubicBezTo>
                  <a:pt x="2427" y="204"/>
                  <a:pt x="2427" y="204"/>
                  <a:pt x="2427" y="204"/>
                </a:cubicBezTo>
                <a:cubicBezTo>
                  <a:pt x="2424" y="209"/>
                  <a:pt x="2424" y="209"/>
                  <a:pt x="2424" y="209"/>
                </a:cubicBezTo>
                <a:cubicBezTo>
                  <a:pt x="2424" y="213"/>
                  <a:pt x="2424" y="213"/>
                  <a:pt x="2424" y="213"/>
                </a:cubicBezTo>
                <a:cubicBezTo>
                  <a:pt x="2421" y="214"/>
                  <a:pt x="2421" y="214"/>
                  <a:pt x="2421" y="214"/>
                </a:cubicBezTo>
                <a:cubicBezTo>
                  <a:pt x="2420" y="214"/>
                  <a:pt x="2420" y="214"/>
                  <a:pt x="2420" y="214"/>
                </a:cubicBezTo>
                <a:cubicBezTo>
                  <a:pt x="2420" y="211"/>
                  <a:pt x="2420" y="211"/>
                  <a:pt x="2420" y="211"/>
                </a:cubicBezTo>
                <a:cubicBezTo>
                  <a:pt x="2420" y="201"/>
                  <a:pt x="2420" y="201"/>
                  <a:pt x="2420" y="201"/>
                </a:cubicBezTo>
                <a:cubicBezTo>
                  <a:pt x="2420" y="199"/>
                  <a:pt x="2419" y="198"/>
                  <a:pt x="2419" y="198"/>
                </a:cubicBezTo>
                <a:cubicBezTo>
                  <a:pt x="2419" y="194"/>
                  <a:pt x="2419" y="194"/>
                  <a:pt x="2419" y="194"/>
                </a:cubicBezTo>
                <a:cubicBezTo>
                  <a:pt x="2419" y="193"/>
                  <a:pt x="2419" y="193"/>
                  <a:pt x="2419" y="193"/>
                </a:cubicBezTo>
                <a:cubicBezTo>
                  <a:pt x="2420" y="188"/>
                  <a:pt x="2418" y="187"/>
                  <a:pt x="2418" y="187"/>
                </a:cubicBezTo>
                <a:cubicBezTo>
                  <a:pt x="2415" y="188"/>
                  <a:pt x="2415" y="198"/>
                  <a:pt x="2415" y="198"/>
                </a:cubicBezTo>
                <a:cubicBezTo>
                  <a:pt x="2414" y="199"/>
                  <a:pt x="2414" y="199"/>
                  <a:pt x="2414" y="199"/>
                </a:cubicBezTo>
                <a:cubicBezTo>
                  <a:pt x="2412" y="200"/>
                  <a:pt x="2412" y="200"/>
                  <a:pt x="2412" y="200"/>
                </a:cubicBezTo>
                <a:cubicBezTo>
                  <a:pt x="2411" y="200"/>
                  <a:pt x="2411" y="200"/>
                  <a:pt x="2411" y="200"/>
                </a:cubicBezTo>
                <a:cubicBezTo>
                  <a:pt x="2411" y="198"/>
                  <a:pt x="2411" y="198"/>
                  <a:pt x="2411" y="198"/>
                </a:cubicBezTo>
                <a:cubicBezTo>
                  <a:pt x="2413" y="195"/>
                  <a:pt x="2409" y="195"/>
                  <a:pt x="2409" y="195"/>
                </a:cubicBezTo>
                <a:cubicBezTo>
                  <a:pt x="2409" y="193"/>
                  <a:pt x="2409" y="193"/>
                  <a:pt x="2409" y="193"/>
                </a:cubicBezTo>
                <a:cubicBezTo>
                  <a:pt x="2409" y="188"/>
                  <a:pt x="2409" y="188"/>
                  <a:pt x="2409" y="188"/>
                </a:cubicBezTo>
                <a:cubicBezTo>
                  <a:pt x="2414" y="184"/>
                  <a:pt x="2409" y="179"/>
                  <a:pt x="2409" y="179"/>
                </a:cubicBezTo>
                <a:cubicBezTo>
                  <a:pt x="2412" y="177"/>
                  <a:pt x="2412" y="172"/>
                  <a:pt x="2412" y="172"/>
                </a:cubicBezTo>
                <a:cubicBezTo>
                  <a:pt x="2410" y="173"/>
                  <a:pt x="2408" y="176"/>
                  <a:pt x="2408" y="176"/>
                </a:cubicBezTo>
                <a:cubicBezTo>
                  <a:pt x="2408" y="174"/>
                  <a:pt x="2407" y="174"/>
                  <a:pt x="2407" y="174"/>
                </a:cubicBezTo>
                <a:cubicBezTo>
                  <a:pt x="2406" y="174"/>
                  <a:pt x="2406" y="176"/>
                  <a:pt x="2406" y="176"/>
                </a:cubicBezTo>
                <a:cubicBezTo>
                  <a:pt x="2405" y="174"/>
                  <a:pt x="2402" y="174"/>
                  <a:pt x="2402" y="174"/>
                </a:cubicBezTo>
                <a:cubicBezTo>
                  <a:pt x="2402" y="177"/>
                  <a:pt x="2406" y="180"/>
                  <a:pt x="2406" y="180"/>
                </a:cubicBezTo>
                <a:cubicBezTo>
                  <a:pt x="2401" y="187"/>
                  <a:pt x="2408" y="188"/>
                  <a:pt x="2408" y="188"/>
                </a:cubicBezTo>
                <a:cubicBezTo>
                  <a:pt x="2408" y="193"/>
                  <a:pt x="2408" y="193"/>
                  <a:pt x="2408" y="193"/>
                </a:cubicBezTo>
                <a:cubicBezTo>
                  <a:pt x="2406" y="193"/>
                  <a:pt x="2405" y="198"/>
                  <a:pt x="2405" y="198"/>
                </a:cubicBezTo>
                <a:cubicBezTo>
                  <a:pt x="2405" y="200"/>
                  <a:pt x="2405" y="200"/>
                  <a:pt x="2405" y="200"/>
                </a:cubicBezTo>
                <a:cubicBezTo>
                  <a:pt x="2404" y="203"/>
                  <a:pt x="2404" y="203"/>
                  <a:pt x="2404" y="203"/>
                </a:cubicBezTo>
                <a:cubicBezTo>
                  <a:pt x="2403" y="199"/>
                  <a:pt x="2403" y="199"/>
                  <a:pt x="2403" y="199"/>
                </a:cubicBezTo>
                <a:cubicBezTo>
                  <a:pt x="2402" y="197"/>
                  <a:pt x="2402" y="197"/>
                  <a:pt x="2402" y="197"/>
                </a:cubicBezTo>
                <a:cubicBezTo>
                  <a:pt x="2403" y="196"/>
                  <a:pt x="2403" y="193"/>
                  <a:pt x="2403" y="193"/>
                </a:cubicBezTo>
                <a:cubicBezTo>
                  <a:pt x="2403" y="188"/>
                  <a:pt x="2400" y="189"/>
                  <a:pt x="2400" y="189"/>
                </a:cubicBezTo>
                <a:cubicBezTo>
                  <a:pt x="2398" y="189"/>
                  <a:pt x="2399" y="199"/>
                  <a:pt x="2399" y="199"/>
                </a:cubicBezTo>
                <a:cubicBezTo>
                  <a:pt x="2397" y="200"/>
                  <a:pt x="2398" y="204"/>
                  <a:pt x="2398" y="204"/>
                </a:cubicBezTo>
                <a:cubicBezTo>
                  <a:pt x="2398" y="208"/>
                  <a:pt x="2399" y="214"/>
                  <a:pt x="2399" y="214"/>
                </a:cubicBezTo>
                <a:cubicBezTo>
                  <a:pt x="2396" y="214"/>
                  <a:pt x="2396" y="214"/>
                  <a:pt x="2396" y="214"/>
                </a:cubicBezTo>
                <a:cubicBezTo>
                  <a:pt x="2396" y="211"/>
                  <a:pt x="2396" y="211"/>
                  <a:pt x="2396" y="211"/>
                </a:cubicBezTo>
                <a:cubicBezTo>
                  <a:pt x="2396" y="208"/>
                  <a:pt x="2393" y="204"/>
                  <a:pt x="2393" y="204"/>
                </a:cubicBezTo>
                <a:cubicBezTo>
                  <a:pt x="2393" y="201"/>
                  <a:pt x="2389" y="199"/>
                  <a:pt x="2389" y="199"/>
                </a:cubicBezTo>
                <a:cubicBezTo>
                  <a:pt x="2389" y="193"/>
                  <a:pt x="2385" y="192"/>
                  <a:pt x="2385" y="192"/>
                </a:cubicBezTo>
                <a:cubicBezTo>
                  <a:pt x="2383" y="188"/>
                  <a:pt x="2384" y="193"/>
                  <a:pt x="2384" y="193"/>
                </a:cubicBezTo>
                <a:cubicBezTo>
                  <a:pt x="2382" y="193"/>
                  <a:pt x="2384" y="196"/>
                  <a:pt x="2384" y="196"/>
                </a:cubicBezTo>
                <a:cubicBezTo>
                  <a:pt x="2384" y="201"/>
                  <a:pt x="2386" y="198"/>
                  <a:pt x="2386" y="198"/>
                </a:cubicBezTo>
                <a:cubicBezTo>
                  <a:pt x="2386" y="198"/>
                  <a:pt x="2386" y="201"/>
                  <a:pt x="2386" y="201"/>
                </a:cubicBezTo>
                <a:cubicBezTo>
                  <a:pt x="2384" y="202"/>
                  <a:pt x="2385" y="206"/>
                  <a:pt x="2385" y="206"/>
                </a:cubicBezTo>
                <a:cubicBezTo>
                  <a:pt x="2383" y="206"/>
                  <a:pt x="2385" y="214"/>
                  <a:pt x="2385" y="214"/>
                </a:cubicBezTo>
                <a:cubicBezTo>
                  <a:pt x="2377" y="215"/>
                  <a:pt x="2377" y="215"/>
                  <a:pt x="2377" y="215"/>
                </a:cubicBezTo>
                <a:cubicBezTo>
                  <a:pt x="2377" y="216"/>
                  <a:pt x="2377" y="216"/>
                  <a:pt x="2377" y="216"/>
                </a:cubicBezTo>
                <a:cubicBezTo>
                  <a:pt x="2374" y="217"/>
                  <a:pt x="2374" y="217"/>
                  <a:pt x="2374" y="217"/>
                </a:cubicBezTo>
                <a:cubicBezTo>
                  <a:pt x="2374" y="218"/>
                  <a:pt x="2374" y="218"/>
                  <a:pt x="2374" y="218"/>
                </a:cubicBezTo>
                <a:cubicBezTo>
                  <a:pt x="2376" y="222"/>
                  <a:pt x="2376" y="222"/>
                  <a:pt x="2376" y="222"/>
                </a:cubicBezTo>
                <a:cubicBezTo>
                  <a:pt x="2300" y="223"/>
                  <a:pt x="2300" y="223"/>
                  <a:pt x="2300" y="223"/>
                </a:cubicBezTo>
                <a:cubicBezTo>
                  <a:pt x="2300" y="225"/>
                  <a:pt x="2300" y="225"/>
                  <a:pt x="2300" y="225"/>
                </a:cubicBezTo>
                <a:cubicBezTo>
                  <a:pt x="2304" y="229"/>
                  <a:pt x="2304" y="229"/>
                  <a:pt x="2304" y="229"/>
                </a:cubicBezTo>
                <a:cubicBezTo>
                  <a:pt x="2304" y="237"/>
                  <a:pt x="2304" y="237"/>
                  <a:pt x="2304" y="237"/>
                </a:cubicBezTo>
                <a:cubicBezTo>
                  <a:pt x="2298" y="237"/>
                  <a:pt x="2298" y="237"/>
                  <a:pt x="2298" y="237"/>
                </a:cubicBezTo>
                <a:cubicBezTo>
                  <a:pt x="2287" y="238"/>
                  <a:pt x="2287" y="238"/>
                  <a:pt x="2287" y="238"/>
                </a:cubicBezTo>
                <a:cubicBezTo>
                  <a:pt x="2291" y="243"/>
                  <a:pt x="2291" y="243"/>
                  <a:pt x="2291" y="243"/>
                </a:cubicBezTo>
                <a:cubicBezTo>
                  <a:pt x="2291" y="246"/>
                  <a:pt x="2291" y="246"/>
                  <a:pt x="2291" y="246"/>
                </a:cubicBezTo>
                <a:cubicBezTo>
                  <a:pt x="2298" y="253"/>
                  <a:pt x="2298" y="253"/>
                  <a:pt x="2298" y="253"/>
                </a:cubicBezTo>
                <a:cubicBezTo>
                  <a:pt x="2298" y="264"/>
                  <a:pt x="2298" y="264"/>
                  <a:pt x="2298" y="264"/>
                </a:cubicBezTo>
                <a:cubicBezTo>
                  <a:pt x="2296" y="264"/>
                  <a:pt x="2296" y="264"/>
                  <a:pt x="2296" y="264"/>
                </a:cubicBezTo>
                <a:cubicBezTo>
                  <a:pt x="2296" y="266"/>
                  <a:pt x="2296" y="266"/>
                  <a:pt x="2296" y="266"/>
                </a:cubicBezTo>
                <a:cubicBezTo>
                  <a:pt x="2299" y="270"/>
                  <a:pt x="2299" y="270"/>
                  <a:pt x="2299" y="270"/>
                </a:cubicBezTo>
                <a:cubicBezTo>
                  <a:pt x="2297" y="343"/>
                  <a:pt x="2297" y="343"/>
                  <a:pt x="2297" y="343"/>
                </a:cubicBezTo>
                <a:cubicBezTo>
                  <a:pt x="2295" y="341"/>
                  <a:pt x="2294" y="340"/>
                  <a:pt x="2293" y="339"/>
                </a:cubicBezTo>
                <a:cubicBezTo>
                  <a:pt x="2292" y="338"/>
                  <a:pt x="2270" y="321"/>
                  <a:pt x="2260" y="313"/>
                </a:cubicBezTo>
                <a:cubicBezTo>
                  <a:pt x="2248" y="304"/>
                  <a:pt x="2233" y="294"/>
                  <a:pt x="2233" y="294"/>
                </a:cubicBezTo>
                <a:cubicBezTo>
                  <a:pt x="2233" y="294"/>
                  <a:pt x="2233" y="294"/>
                  <a:pt x="2222" y="288"/>
                </a:cubicBezTo>
                <a:cubicBezTo>
                  <a:pt x="2222" y="288"/>
                  <a:pt x="2222" y="288"/>
                  <a:pt x="2192" y="287"/>
                </a:cubicBezTo>
                <a:cubicBezTo>
                  <a:pt x="2192" y="287"/>
                  <a:pt x="2192" y="287"/>
                  <a:pt x="2192" y="290"/>
                </a:cubicBezTo>
                <a:cubicBezTo>
                  <a:pt x="2192" y="290"/>
                  <a:pt x="2192" y="292"/>
                  <a:pt x="2192" y="292"/>
                </a:cubicBezTo>
                <a:cubicBezTo>
                  <a:pt x="2192" y="293"/>
                  <a:pt x="2189" y="293"/>
                  <a:pt x="2189" y="293"/>
                </a:cubicBezTo>
                <a:cubicBezTo>
                  <a:pt x="2189" y="293"/>
                  <a:pt x="2186" y="294"/>
                  <a:pt x="2185" y="294"/>
                </a:cubicBezTo>
                <a:cubicBezTo>
                  <a:pt x="2184" y="294"/>
                  <a:pt x="2183" y="293"/>
                  <a:pt x="2180" y="293"/>
                </a:cubicBezTo>
                <a:cubicBezTo>
                  <a:pt x="2178" y="292"/>
                  <a:pt x="2174" y="293"/>
                  <a:pt x="2174" y="293"/>
                </a:cubicBezTo>
                <a:cubicBezTo>
                  <a:pt x="2174" y="293"/>
                  <a:pt x="2174" y="293"/>
                  <a:pt x="2173" y="295"/>
                </a:cubicBezTo>
                <a:cubicBezTo>
                  <a:pt x="2173" y="295"/>
                  <a:pt x="2173" y="295"/>
                  <a:pt x="2150" y="295"/>
                </a:cubicBezTo>
                <a:cubicBezTo>
                  <a:pt x="2150" y="295"/>
                  <a:pt x="2148" y="295"/>
                  <a:pt x="2147" y="296"/>
                </a:cubicBezTo>
                <a:cubicBezTo>
                  <a:pt x="2145" y="296"/>
                  <a:pt x="2144" y="296"/>
                  <a:pt x="2142" y="297"/>
                </a:cubicBezTo>
                <a:cubicBezTo>
                  <a:pt x="2140" y="298"/>
                  <a:pt x="2141" y="298"/>
                  <a:pt x="2141" y="298"/>
                </a:cubicBezTo>
                <a:cubicBezTo>
                  <a:pt x="2140" y="298"/>
                  <a:pt x="2138" y="298"/>
                  <a:pt x="2138" y="298"/>
                </a:cubicBezTo>
                <a:cubicBezTo>
                  <a:pt x="2138" y="298"/>
                  <a:pt x="2138" y="298"/>
                  <a:pt x="2137" y="300"/>
                </a:cubicBezTo>
                <a:cubicBezTo>
                  <a:pt x="2137" y="300"/>
                  <a:pt x="2136" y="301"/>
                  <a:pt x="2135" y="301"/>
                </a:cubicBezTo>
                <a:cubicBezTo>
                  <a:pt x="2135" y="301"/>
                  <a:pt x="2134" y="301"/>
                  <a:pt x="2134" y="301"/>
                </a:cubicBezTo>
                <a:cubicBezTo>
                  <a:pt x="2133" y="301"/>
                  <a:pt x="2133" y="301"/>
                  <a:pt x="2133" y="301"/>
                </a:cubicBezTo>
                <a:cubicBezTo>
                  <a:pt x="2133" y="301"/>
                  <a:pt x="2133" y="301"/>
                  <a:pt x="2125" y="301"/>
                </a:cubicBezTo>
                <a:cubicBezTo>
                  <a:pt x="2125" y="301"/>
                  <a:pt x="2125" y="301"/>
                  <a:pt x="2125" y="299"/>
                </a:cubicBezTo>
                <a:cubicBezTo>
                  <a:pt x="2125" y="299"/>
                  <a:pt x="2125" y="299"/>
                  <a:pt x="2123" y="299"/>
                </a:cubicBezTo>
                <a:cubicBezTo>
                  <a:pt x="2123" y="299"/>
                  <a:pt x="2123" y="299"/>
                  <a:pt x="2122" y="301"/>
                </a:cubicBezTo>
                <a:cubicBezTo>
                  <a:pt x="2122" y="301"/>
                  <a:pt x="2121" y="302"/>
                  <a:pt x="2120" y="302"/>
                </a:cubicBezTo>
                <a:cubicBezTo>
                  <a:pt x="2118" y="302"/>
                  <a:pt x="2118" y="303"/>
                  <a:pt x="2118" y="303"/>
                </a:cubicBezTo>
                <a:cubicBezTo>
                  <a:pt x="2117" y="303"/>
                  <a:pt x="2115" y="303"/>
                  <a:pt x="2114" y="303"/>
                </a:cubicBezTo>
                <a:cubicBezTo>
                  <a:pt x="2112" y="304"/>
                  <a:pt x="2110" y="303"/>
                  <a:pt x="2110" y="303"/>
                </a:cubicBezTo>
                <a:cubicBezTo>
                  <a:pt x="2110" y="303"/>
                  <a:pt x="2110" y="303"/>
                  <a:pt x="2110" y="301"/>
                </a:cubicBezTo>
                <a:cubicBezTo>
                  <a:pt x="2110" y="301"/>
                  <a:pt x="2110" y="301"/>
                  <a:pt x="2104" y="301"/>
                </a:cubicBezTo>
                <a:cubicBezTo>
                  <a:pt x="2104" y="301"/>
                  <a:pt x="2104" y="301"/>
                  <a:pt x="2104" y="303"/>
                </a:cubicBezTo>
                <a:cubicBezTo>
                  <a:pt x="2104" y="303"/>
                  <a:pt x="2104" y="303"/>
                  <a:pt x="2098" y="303"/>
                </a:cubicBezTo>
                <a:cubicBezTo>
                  <a:pt x="2098" y="303"/>
                  <a:pt x="2098" y="303"/>
                  <a:pt x="2095" y="304"/>
                </a:cubicBezTo>
                <a:cubicBezTo>
                  <a:pt x="2095" y="304"/>
                  <a:pt x="2092" y="307"/>
                  <a:pt x="2091" y="307"/>
                </a:cubicBezTo>
                <a:cubicBezTo>
                  <a:pt x="2089" y="307"/>
                  <a:pt x="2089" y="306"/>
                  <a:pt x="2089" y="305"/>
                </a:cubicBezTo>
                <a:cubicBezTo>
                  <a:pt x="2088" y="305"/>
                  <a:pt x="2083" y="306"/>
                  <a:pt x="2083" y="306"/>
                </a:cubicBezTo>
                <a:cubicBezTo>
                  <a:pt x="2083" y="306"/>
                  <a:pt x="2079" y="306"/>
                  <a:pt x="2077" y="305"/>
                </a:cubicBezTo>
                <a:cubicBezTo>
                  <a:pt x="2076" y="304"/>
                  <a:pt x="2076" y="305"/>
                  <a:pt x="2074" y="305"/>
                </a:cubicBezTo>
                <a:cubicBezTo>
                  <a:pt x="2073" y="305"/>
                  <a:pt x="2068" y="303"/>
                  <a:pt x="2067" y="303"/>
                </a:cubicBezTo>
                <a:cubicBezTo>
                  <a:pt x="2066" y="303"/>
                  <a:pt x="2067" y="303"/>
                  <a:pt x="2067" y="303"/>
                </a:cubicBezTo>
                <a:cubicBezTo>
                  <a:pt x="2067" y="303"/>
                  <a:pt x="2067" y="303"/>
                  <a:pt x="2065" y="302"/>
                </a:cubicBezTo>
                <a:cubicBezTo>
                  <a:pt x="2065" y="302"/>
                  <a:pt x="2063" y="304"/>
                  <a:pt x="2062" y="303"/>
                </a:cubicBezTo>
                <a:cubicBezTo>
                  <a:pt x="2060" y="303"/>
                  <a:pt x="2060" y="305"/>
                  <a:pt x="2059" y="305"/>
                </a:cubicBezTo>
                <a:cubicBezTo>
                  <a:pt x="2058" y="306"/>
                  <a:pt x="2056" y="306"/>
                  <a:pt x="2056" y="306"/>
                </a:cubicBezTo>
                <a:cubicBezTo>
                  <a:pt x="2056" y="306"/>
                  <a:pt x="2056" y="306"/>
                  <a:pt x="2049" y="305"/>
                </a:cubicBezTo>
                <a:cubicBezTo>
                  <a:pt x="2049" y="305"/>
                  <a:pt x="2047" y="307"/>
                  <a:pt x="2047" y="307"/>
                </a:cubicBezTo>
                <a:cubicBezTo>
                  <a:pt x="2046" y="307"/>
                  <a:pt x="2046" y="306"/>
                  <a:pt x="2046" y="306"/>
                </a:cubicBezTo>
                <a:cubicBezTo>
                  <a:pt x="2046" y="306"/>
                  <a:pt x="2046" y="306"/>
                  <a:pt x="2041" y="306"/>
                </a:cubicBezTo>
                <a:cubicBezTo>
                  <a:pt x="2041" y="306"/>
                  <a:pt x="2041" y="306"/>
                  <a:pt x="2041" y="303"/>
                </a:cubicBezTo>
                <a:cubicBezTo>
                  <a:pt x="2041" y="303"/>
                  <a:pt x="2041" y="303"/>
                  <a:pt x="2038" y="303"/>
                </a:cubicBezTo>
                <a:cubicBezTo>
                  <a:pt x="2038" y="303"/>
                  <a:pt x="2038" y="303"/>
                  <a:pt x="2038" y="306"/>
                </a:cubicBezTo>
                <a:cubicBezTo>
                  <a:pt x="2038" y="306"/>
                  <a:pt x="2038" y="306"/>
                  <a:pt x="2032" y="306"/>
                </a:cubicBezTo>
                <a:cubicBezTo>
                  <a:pt x="2032" y="306"/>
                  <a:pt x="2032" y="306"/>
                  <a:pt x="2032" y="307"/>
                </a:cubicBezTo>
                <a:cubicBezTo>
                  <a:pt x="2032" y="307"/>
                  <a:pt x="2029" y="307"/>
                  <a:pt x="2026" y="307"/>
                </a:cubicBezTo>
                <a:cubicBezTo>
                  <a:pt x="2026" y="301"/>
                  <a:pt x="2026" y="301"/>
                  <a:pt x="2026" y="301"/>
                </a:cubicBezTo>
                <a:cubicBezTo>
                  <a:pt x="2026" y="301"/>
                  <a:pt x="2026" y="301"/>
                  <a:pt x="2026" y="301"/>
                </a:cubicBezTo>
                <a:cubicBezTo>
                  <a:pt x="2026" y="300"/>
                  <a:pt x="2026" y="300"/>
                  <a:pt x="2026" y="300"/>
                </a:cubicBezTo>
                <a:cubicBezTo>
                  <a:pt x="2026" y="300"/>
                  <a:pt x="2026" y="300"/>
                  <a:pt x="2026" y="300"/>
                </a:cubicBezTo>
                <a:cubicBezTo>
                  <a:pt x="2026" y="300"/>
                  <a:pt x="2026" y="300"/>
                  <a:pt x="2026" y="300"/>
                </a:cubicBezTo>
                <a:cubicBezTo>
                  <a:pt x="2025" y="300"/>
                  <a:pt x="2025" y="300"/>
                  <a:pt x="2025" y="300"/>
                </a:cubicBezTo>
                <a:cubicBezTo>
                  <a:pt x="2021" y="300"/>
                  <a:pt x="2021" y="300"/>
                  <a:pt x="2021" y="300"/>
                </a:cubicBezTo>
                <a:cubicBezTo>
                  <a:pt x="2021" y="269"/>
                  <a:pt x="2021" y="269"/>
                  <a:pt x="2021" y="269"/>
                </a:cubicBezTo>
                <a:cubicBezTo>
                  <a:pt x="2021" y="269"/>
                  <a:pt x="2021" y="269"/>
                  <a:pt x="2021" y="269"/>
                </a:cubicBezTo>
                <a:cubicBezTo>
                  <a:pt x="2020" y="269"/>
                  <a:pt x="2020" y="269"/>
                  <a:pt x="2020" y="269"/>
                </a:cubicBezTo>
                <a:cubicBezTo>
                  <a:pt x="2020" y="267"/>
                  <a:pt x="2020" y="267"/>
                  <a:pt x="2020" y="267"/>
                </a:cubicBezTo>
                <a:cubicBezTo>
                  <a:pt x="2020" y="267"/>
                  <a:pt x="2020" y="267"/>
                  <a:pt x="2020" y="267"/>
                </a:cubicBezTo>
                <a:cubicBezTo>
                  <a:pt x="2019" y="267"/>
                  <a:pt x="2019" y="267"/>
                  <a:pt x="2019" y="267"/>
                </a:cubicBezTo>
                <a:cubicBezTo>
                  <a:pt x="2018" y="267"/>
                  <a:pt x="2018" y="267"/>
                  <a:pt x="2018" y="267"/>
                </a:cubicBezTo>
                <a:cubicBezTo>
                  <a:pt x="2018" y="264"/>
                  <a:pt x="2018" y="264"/>
                  <a:pt x="2018" y="264"/>
                </a:cubicBezTo>
                <a:cubicBezTo>
                  <a:pt x="2018" y="264"/>
                  <a:pt x="2018" y="264"/>
                  <a:pt x="2018" y="264"/>
                </a:cubicBezTo>
                <a:cubicBezTo>
                  <a:pt x="2018" y="264"/>
                  <a:pt x="2018" y="264"/>
                  <a:pt x="2018" y="264"/>
                </a:cubicBezTo>
                <a:cubicBezTo>
                  <a:pt x="2013" y="264"/>
                  <a:pt x="2013" y="264"/>
                  <a:pt x="2013" y="264"/>
                </a:cubicBezTo>
                <a:cubicBezTo>
                  <a:pt x="2013" y="260"/>
                  <a:pt x="2013" y="260"/>
                  <a:pt x="2013" y="260"/>
                </a:cubicBezTo>
                <a:cubicBezTo>
                  <a:pt x="2013" y="259"/>
                  <a:pt x="2013" y="259"/>
                  <a:pt x="2013" y="259"/>
                </a:cubicBezTo>
                <a:cubicBezTo>
                  <a:pt x="2013" y="259"/>
                  <a:pt x="2013" y="259"/>
                  <a:pt x="2013" y="259"/>
                </a:cubicBezTo>
                <a:cubicBezTo>
                  <a:pt x="2012" y="259"/>
                  <a:pt x="2012" y="259"/>
                  <a:pt x="2012" y="259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2" y="253"/>
                  <a:pt x="2012" y="253"/>
                  <a:pt x="2012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3"/>
                  <a:pt x="2011" y="253"/>
                  <a:pt x="2011" y="253"/>
                </a:cubicBezTo>
                <a:cubicBezTo>
                  <a:pt x="2011" y="259"/>
                  <a:pt x="2011" y="259"/>
                  <a:pt x="2011" y="259"/>
                </a:cubicBezTo>
                <a:cubicBezTo>
                  <a:pt x="2010" y="259"/>
                  <a:pt x="2010" y="259"/>
                  <a:pt x="2010" y="259"/>
                </a:cubicBezTo>
                <a:cubicBezTo>
                  <a:pt x="2010" y="260"/>
                  <a:pt x="2010" y="260"/>
                  <a:pt x="2010" y="260"/>
                </a:cubicBezTo>
                <a:cubicBezTo>
                  <a:pt x="2009" y="260"/>
                  <a:pt x="2009" y="260"/>
                  <a:pt x="2009" y="260"/>
                </a:cubicBezTo>
                <a:cubicBezTo>
                  <a:pt x="2009" y="264"/>
                  <a:pt x="2009" y="264"/>
                  <a:pt x="2009" y="264"/>
                </a:cubicBezTo>
                <a:cubicBezTo>
                  <a:pt x="2005" y="264"/>
                  <a:pt x="2005" y="264"/>
                  <a:pt x="2005" y="264"/>
                </a:cubicBezTo>
                <a:cubicBezTo>
                  <a:pt x="2005" y="264"/>
                  <a:pt x="2005" y="264"/>
                  <a:pt x="2005" y="264"/>
                </a:cubicBezTo>
                <a:cubicBezTo>
                  <a:pt x="2005" y="265"/>
                  <a:pt x="2005" y="265"/>
                  <a:pt x="2005" y="265"/>
                </a:cubicBezTo>
                <a:cubicBezTo>
                  <a:pt x="2005" y="267"/>
                  <a:pt x="2005" y="267"/>
                  <a:pt x="2005" y="267"/>
                </a:cubicBezTo>
                <a:cubicBezTo>
                  <a:pt x="2003" y="267"/>
                  <a:pt x="2003" y="267"/>
                  <a:pt x="2003" y="267"/>
                </a:cubicBezTo>
                <a:cubicBezTo>
                  <a:pt x="2003" y="267"/>
                  <a:pt x="2003" y="267"/>
                  <a:pt x="2003" y="267"/>
                </a:cubicBezTo>
                <a:cubicBezTo>
                  <a:pt x="2003" y="269"/>
                  <a:pt x="2003" y="269"/>
                  <a:pt x="2003" y="269"/>
                </a:cubicBezTo>
                <a:cubicBezTo>
                  <a:pt x="2001" y="269"/>
                  <a:pt x="2001" y="269"/>
                  <a:pt x="2001" y="269"/>
                </a:cubicBezTo>
                <a:cubicBezTo>
                  <a:pt x="2000" y="269"/>
                  <a:pt x="2000" y="269"/>
                  <a:pt x="2000" y="269"/>
                </a:cubicBezTo>
                <a:cubicBezTo>
                  <a:pt x="2000" y="269"/>
                  <a:pt x="2000" y="269"/>
                  <a:pt x="2000" y="269"/>
                </a:cubicBezTo>
                <a:cubicBezTo>
                  <a:pt x="2000" y="269"/>
                  <a:pt x="2000" y="269"/>
                  <a:pt x="2000" y="269"/>
                </a:cubicBezTo>
                <a:cubicBezTo>
                  <a:pt x="2000" y="308"/>
                  <a:pt x="2000" y="308"/>
                  <a:pt x="2000" y="308"/>
                </a:cubicBezTo>
                <a:cubicBezTo>
                  <a:pt x="1999" y="308"/>
                  <a:pt x="1998" y="308"/>
                  <a:pt x="1998" y="307"/>
                </a:cubicBezTo>
                <a:cubicBezTo>
                  <a:pt x="1996" y="307"/>
                  <a:pt x="1997" y="307"/>
                  <a:pt x="1996" y="307"/>
                </a:cubicBezTo>
                <a:cubicBezTo>
                  <a:pt x="1996" y="303"/>
                  <a:pt x="1996" y="303"/>
                  <a:pt x="1996" y="303"/>
                </a:cubicBezTo>
                <a:cubicBezTo>
                  <a:pt x="1996" y="303"/>
                  <a:pt x="1996" y="303"/>
                  <a:pt x="1996" y="303"/>
                </a:cubicBezTo>
                <a:cubicBezTo>
                  <a:pt x="1996" y="302"/>
                  <a:pt x="1996" y="302"/>
                  <a:pt x="1996" y="302"/>
                </a:cubicBezTo>
                <a:cubicBezTo>
                  <a:pt x="1995" y="303"/>
                  <a:pt x="1995" y="303"/>
                  <a:pt x="1995" y="303"/>
                </a:cubicBezTo>
                <a:cubicBezTo>
                  <a:pt x="1995" y="303"/>
                  <a:pt x="1995" y="303"/>
                  <a:pt x="1995" y="303"/>
                </a:cubicBezTo>
                <a:cubicBezTo>
                  <a:pt x="1993" y="303"/>
                  <a:pt x="1993" y="303"/>
                  <a:pt x="1993" y="303"/>
                </a:cubicBezTo>
                <a:cubicBezTo>
                  <a:pt x="1993" y="301"/>
                  <a:pt x="1993" y="300"/>
                  <a:pt x="1992" y="298"/>
                </a:cubicBezTo>
                <a:cubicBezTo>
                  <a:pt x="1992" y="298"/>
                  <a:pt x="1993" y="298"/>
                  <a:pt x="1993" y="298"/>
                </a:cubicBezTo>
                <a:cubicBezTo>
                  <a:pt x="1993" y="297"/>
                  <a:pt x="1993" y="296"/>
                  <a:pt x="1993" y="296"/>
                </a:cubicBezTo>
                <a:cubicBezTo>
                  <a:pt x="1993" y="296"/>
                  <a:pt x="1993" y="296"/>
                  <a:pt x="1991" y="296"/>
                </a:cubicBezTo>
                <a:cubicBezTo>
                  <a:pt x="1991" y="296"/>
                  <a:pt x="1991" y="296"/>
                  <a:pt x="1991" y="296"/>
                </a:cubicBezTo>
                <a:cubicBezTo>
                  <a:pt x="1991" y="266"/>
                  <a:pt x="1991" y="266"/>
                  <a:pt x="1991" y="266"/>
                </a:cubicBezTo>
                <a:cubicBezTo>
                  <a:pt x="1991" y="263"/>
                  <a:pt x="1991" y="263"/>
                  <a:pt x="1991" y="263"/>
                </a:cubicBezTo>
                <a:cubicBezTo>
                  <a:pt x="1991" y="262"/>
                  <a:pt x="1991" y="262"/>
                  <a:pt x="1991" y="262"/>
                </a:cubicBezTo>
                <a:cubicBezTo>
                  <a:pt x="1991" y="262"/>
                  <a:pt x="1991" y="262"/>
                  <a:pt x="1991" y="262"/>
                </a:cubicBezTo>
                <a:cubicBezTo>
                  <a:pt x="1991" y="262"/>
                  <a:pt x="1991" y="262"/>
                  <a:pt x="1991" y="262"/>
                </a:cubicBezTo>
                <a:cubicBezTo>
                  <a:pt x="1991" y="262"/>
                  <a:pt x="1991" y="262"/>
                  <a:pt x="1991" y="262"/>
                </a:cubicBezTo>
                <a:cubicBezTo>
                  <a:pt x="1991" y="261"/>
                  <a:pt x="1991" y="261"/>
                  <a:pt x="1991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90" y="261"/>
                  <a:pt x="1990" y="261"/>
                  <a:pt x="1990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9" y="261"/>
                  <a:pt x="1989" y="261"/>
                  <a:pt x="1989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8" y="261"/>
                  <a:pt x="1988" y="261"/>
                  <a:pt x="1988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7" y="261"/>
                  <a:pt x="1987" y="261"/>
                  <a:pt x="1987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6" y="261"/>
                  <a:pt x="1986" y="261"/>
                  <a:pt x="1986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5" y="261"/>
                  <a:pt x="1985" y="261"/>
                  <a:pt x="1985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4" y="261"/>
                  <a:pt x="1984" y="261"/>
                  <a:pt x="1984" y="261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2"/>
                  <a:pt x="1983" y="262"/>
                  <a:pt x="1983" y="262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3" y="261"/>
                  <a:pt x="1983" y="261"/>
                  <a:pt x="1983" y="261"/>
                </a:cubicBezTo>
                <a:cubicBezTo>
                  <a:pt x="1982" y="261"/>
                  <a:pt x="1982" y="261"/>
                  <a:pt x="1982" y="261"/>
                </a:cubicBezTo>
                <a:cubicBezTo>
                  <a:pt x="1982" y="262"/>
                  <a:pt x="1982" y="262"/>
                  <a:pt x="1982" y="262"/>
                </a:cubicBezTo>
                <a:cubicBezTo>
                  <a:pt x="1982" y="262"/>
                  <a:pt x="1982" y="262"/>
                  <a:pt x="1982" y="262"/>
                </a:cubicBezTo>
                <a:cubicBezTo>
                  <a:pt x="1982" y="262"/>
                  <a:pt x="1982" y="262"/>
                  <a:pt x="1982" y="262"/>
                </a:cubicBezTo>
                <a:cubicBezTo>
                  <a:pt x="1982" y="261"/>
                  <a:pt x="1982" y="261"/>
                  <a:pt x="1982" y="261"/>
                </a:cubicBezTo>
                <a:cubicBezTo>
                  <a:pt x="1982" y="261"/>
                  <a:pt x="1982" y="261"/>
                  <a:pt x="1982" y="261"/>
                </a:cubicBezTo>
                <a:cubicBezTo>
                  <a:pt x="1982" y="261"/>
                  <a:pt x="1982" y="261"/>
                  <a:pt x="1982" y="261"/>
                </a:cubicBezTo>
                <a:cubicBezTo>
                  <a:pt x="1982" y="262"/>
                  <a:pt x="1982" y="262"/>
                  <a:pt x="1982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1"/>
                  <a:pt x="1981" y="261"/>
                  <a:pt x="1981" y="261"/>
                </a:cubicBezTo>
                <a:cubicBezTo>
                  <a:pt x="1981" y="261"/>
                  <a:pt x="1981" y="261"/>
                  <a:pt x="1981" y="261"/>
                </a:cubicBezTo>
                <a:cubicBezTo>
                  <a:pt x="1981" y="261"/>
                  <a:pt x="1981" y="261"/>
                  <a:pt x="1981" y="261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1" y="261"/>
                  <a:pt x="1981" y="261"/>
                  <a:pt x="1981" y="261"/>
                </a:cubicBezTo>
                <a:cubicBezTo>
                  <a:pt x="1981" y="262"/>
                  <a:pt x="1981" y="262"/>
                  <a:pt x="1981" y="262"/>
                </a:cubicBezTo>
                <a:cubicBezTo>
                  <a:pt x="1980" y="261"/>
                  <a:pt x="1980" y="261"/>
                  <a:pt x="1980" y="261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1"/>
                  <a:pt x="1980" y="261"/>
                  <a:pt x="1980" y="261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80" y="262"/>
                  <a:pt x="1980" y="262"/>
                  <a:pt x="1980" y="262"/>
                </a:cubicBezTo>
                <a:cubicBezTo>
                  <a:pt x="1979" y="262"/>
                  <a:pt x="1979" y="262"/>
                  <a:pt x="1979" y="262"/>
                </a:cubicBezTo>
                <a:cubicBezTo>
                  <a:pt x="1979" y="262"/>
                  <a:pt x="1979" y="262"/>
                  <a:pt x="1979" y="262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0"/>
                  <a:pt x="1979" y="260"/>
                  <a:pt x="1979" y="260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2"/>
                  <a:pt x="1979" y="262"/>
                  <a:pt x="1979" y="262"/>
                </a:cubicBezTo>
                <a:cubicBezTo>
                  <a:pt x="1979" y="261"/>
                  <a:pt x="1979" y="261"/>
                  <a:pt x="1979" y="261"/>
                </a:cubicBezTo>
                <a:cubicBezTo>
                  <a:pt x="1979" y="262"/>
                  <a:pt x="1979" y="262"/>
                  <a:pt x="1979" y="262"/>
                </a:cubicBezTo>
                <a:cubicBezTo>
                  <a:pt x="1979" y="262"/>
                  <a:pt x="1979" y="262"/>
                  <a:pt x="1979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3"/>
                  <a:pt x="1978" y="263"/>
                  <a:pt x="1978" y="263"/>
                </a:cubicBezTo>
                <a:cubicBezTo>
                  <a:pt x="1978" y="262"/>
                  <a:pt x="1978" y="262"/>
                  <a:pt x="1978" y="262"/>
                </a:cubicBezTo>
                <a:cubicBezTo>
                  <a:pt x="1978" y="263"/>
                  <a:pt x="1978" y="263"/>
                  <a:pt x="1978" y="263"/>
                </a:cubicBezTo>
                <a:cubicBezTo>
                  <a:pt x="1978" y="263"/>
                  <a:pt x="1978" y="263"/>
                  <a:pt x="1978" y="263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8" y="265"/>
                  <a:pt x="1978" y="265"/>
                  <a:pt x="1978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7" y="265"/>
                  <a:pt x="1977" y="265"/>
                  <a:pt x="1977" y="265"/>
                </a:cubicBezTo>
                <a:cubicBezTo>
                  <a:pt x="1976" y="265"/>
                  <a:pt x="1976" y="265"/>
                  <a:pt x="1976" y="265"/>
                </a:cubicBezTo>
                <a:cubicBezTo>
                  <a:pt x="1976" y="265"/>
                  <a:pt x="1976" y="265"/>
                  <a:pt x="1976" y="265"/>
                </a:cubicBezTo>
                <a:cubicBezTo>
                  <a:pt x="1976" y="265"/>
                  <a:pt x="1976" y="265"/>
                  <a:pt x="1976" y="265"/>
                </a:cubicBezTo>
                <a:cubicBezTo>
                  <a:pt x="1976" y="265"/>
                  <a:pt x="1976" y="265"/>
                  <a:pt x="1976" y="265"/>
                </a:cubicBezTo>
                <a:cubicBezTo>
                  <a:pt x="1976" y="265"/>
                  <a:pt x="1976" y="265"/>
                  <a:pt x="1976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5" y="265"/>
                  <a:pt x="1975" y="265"/>
                  <a:pt x="1975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4" y="265"/>
                  <a:pt x="1974" y="265"/>
                  <a:pt x="1974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3" y="265"/>
                  <a:pt x="1973" y="265"/>
                  <a:pt x="1973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5"/>
                  <a:pt x="1972" y="265"/>
                  <a:pt x="1972" y="265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6"/>
                  <a:pt x="1972" y="266"/>
                  <a:pt x="1972" y="266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7"/>
                  <a:pt x="1972" y="267"/>
                  <a:pt x="1972" y="267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8"/>
                  <a:pt x="1972" y="268"/>
                  <a:pt x="1972" y="268"/>
                </a:cubicBezTo>
                <a:cubicBezTo>
                  <a:pt x="1972" y="269"/>
                  <a:pt x="1972" y="269"/>
                  <a:pt x="1972" y="269"/>
                </a:cubicBezTo>
                <a:cubicBezTo>
                  <a:pt x="1972" y="269"/>
                  <a:pt x="1972" y="269"/>
                  <a:pt x="1972" y="269"/>
                </a:cubicBezTo>
                <a:cubicBezTo>
                  <a:pt x="1972" y="269"/>
                  <a:pt x="1972" y="269"/>
                  <a:pt x="1972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69"/>
                  <a:pt x="1971" y="269"/>
                  <a:pt x="1971" y="269"/>
                </a:cubicBezTo>
                <a:cubicBezTo>
                  <a:pt x="1971" y="270"/>
                  <a:pt x="1971" y="270"/>
                  <a:pt x="1971" y="270"/>
                </a:cubicBezTo>
                <a:cubicBezTo>
                  <a:pt x="1971" y="270"/>
                  <a:pt x="1971" y="270"/>
                  <a:pt x="1971" y="270"/>
                </a:cubicBezTo>
                <a:cubicBezTo>
                  <a:pt x="1971" y="270"/>
                  <a:pt x="1971" y="270"/>
                  <a:pt x="1971" y="270"/>
                </a:cubicBezTo>
                <a:cubicBezTo>
                  <a:pt x="1971" y="281"/>
                  <a:pt x="1971" y="281"/>
                  <a:pt x="1971" y="281"/>
                </a:cubicBezTo>
                <a:cubicBezTo>
                  <a:pt x="1970" y="281"/>
                  <a:pt x="1970" y="281"/>
                  <a:pt x="1970" y="281"/>
                </a:cubicBezTo>
                <a:cubicBezTo>
                  <a:pt x="1970" y="281"/>
                  <a:pt x="1970" y="281"/>
                  <a:pt x="1970" y="281"/>
                </a:cubicBezTo>
                <a:cubicBezTo>
                  <a:pt x="1970" y="281"/>
                  <a:pt x="1970" y="281"/>
                  <a:pt x="1970" y="281"/>
                </a:cubicBezTo>
                <a:cubicBezTo>
                  <a:pt x="1970" y="281"/>
                  <a:pt x="1970" y="281"/>
                  <a:pt x="1970" y="281"/>
                </a:cubicBezTo>
                <a:cubicBezTo>
                  <a:pt x="1969" y="283"/>
                  <a:pt x="1969" y="283"/>
                  <a:pt x="1969" y="283"/>
                </a:cubicBezTo>
                <a:cubicBezTo>
                  <a:pt x="1969" y="283"/>
                  <a:pt x="1969" y="283"/>
                  <a:pt x="1969" y="283"/>
                </a:cubicBezTo>
                <a:cubicBezTo>
                  <a:pt x="1970" y="303"/>
                  <a:pt x="1970" y="303"/>
                  <a:pt x="1970" y="303"/>
                </a:cubicBezTo>
                <a:cubicBezTo>
                  <a:pt x="1969" y="303"/>
                  <a:pt x="1969" y="303"/>
                  <a:pt x="1969" y="303"/>
                </a:cubicBezTo>
                <a:cubicBezTo>
                  <a:pt x="1969" y="303"/>
                  <a:pt x="1969" y="303"/>
                  <a:pt x="1969" y="303"/>
                </a:cubicBezTo>
                <a:cubicBezTo>
                  <a:pt x="1969" y="303"/>
                  <a:pt x="1969" y="303"/>
                  <a:pt x="1969" y="303"/>
                </a:cubicBezTo>
                <a:cubicBezTo>
                  <a:pt x="1963" y="303"/>
                  <a:pt x="1963" y="303"/>
                  <a:pt x="1963" y="303"/>
                </a:cubicBezTo>
                <a:cubicBezTo>
                  <a:pt x="1963" y="288"/>
                  <a:pt x="1963" y="288"/>
                  <a:pt x="1963" y="288"/>
                </a:cubicBezTo>
                <a:cubicBezTo>
                  <a:pt x="1961" y="288"/>
                  <a:pt x="1961" y="288"/>
                  <a:pt x="1961" y="288"/>
                </a:cubicBezTo>
                <a:cubicBezTo>
                  <a:pt x="1961" y="262"/>
                  <a:pt x="1961" y="262"/>
                  <a:pt x="1961" y="262"/>
                </a:cubicBezTo>
                <a:cubicBezTo>
                  <a:pt x="1960" y="262"/>
                  <a:pt x="1960" y="262"/>
                  <a:pt x="1960" y="262"/>
                </a:cubicBezTo>
                <a:cubicBezTo>
                  <a:pt x="1960" y="255"/>
                  <a:pt x="1960" y="255"/>
                  <a:pt x="1960" y="255"/>
                </a:cubicBezTo>
                <a:cubicBezTo>
                  <a:pt x="1960" y="255"/>
                  <a:pt x="1960" y="255"/>
                  <a:pt x="1960" y="255"/>
                </a:cubicBezTo>
                <a:cubicBezTo>
                  <a:pt x="1960" y="251"/>
                  <a:pt x="1960" y="251"/>
                  <a:pt x="1960" y="251"/>
                </a:cubicBezTo>
                <a:cubicBezTo>
                  <a:pt x="1959" y="250"/>
                  <a:pt x="1959" y="250"/>
                  <a:pt x="1959" y="250"/>
                </a:cubicBezTo>
                <a:cubicBezTo>
                  <a:pt x="1959" y="247"/>
                  <a:pt x="1959" y="247"/>
                  <a:pt x="1959" y="247"/>
                </a:cubicBezTo>
                <a:cubicBezTo>
                  <a:pt x="1949" y="241"/>
                  <a:pt x="1949" y="241"/>
                  <a:pt x="1949" y="241"/>
                </a:cubicBezTo>
                <a:cubicBezTo>
                  <a:pt x="1949" y="230"/>
                  <a:pt x="1949" y="230"/>
                  <a:pt x="1949" y="230"/>
                </a:cubicBezTo>
                <a:cubicBezTo>
                  <a:pt x="1949" y="230"/>
                  <a:pt x="1949" y="230"/>
                  <a:pt x="1949" y="230"/>
                </a:cubicBezTo>
                <a:cubicBezTo>
                  <a:pt x="1948" y="230"/>
                  <a:pt x="1948" y="230"/>
                  <a:pt x="1948" y="230"/>
                </a:cubicBezTo>
                <a:cubicBezTo>
                  <a:pt x="1948" y="230"/>
                  <a:pt x="1948" y="230"/>
                  <a:pt x="1948" y="230"/>
                </a:cubicBezTo>
                <a:cubicBezTo>
                  <a:pt x="1948" y="241"/>
                  <a:pt x="1948" y="241"/>
                  <a:pt x="1948" y="241"/>
                </a:cubicBezTo>
                <a:cubicBezTo>
                  <a:pt x="1939" y="247"/>
                  <a:pt x="1939" y="247"/>
                  <a:pt x="1939" y="247"/>
                </a:cubicBezTo>
                <a:cubicBezTo>
                  <a:pt x="1939" y="250"/>
                  <a:pt x="1939" y="250"/>
                  <a:pt x="1939" y="250"/>
                </a:cubicBezTo>
                <a:cubicBezTo>
                  <a:pt x="1937" y="251"/>
                  <a:pt x="1937" y="251"/>
                  <a:pt x="1937" y="251"/>
                </a:cubicBezTo>
                <a:cubicBezTo>
                  <a:pt x="1937" y="255"/>
                  <a:pt x="1937" y="255"/>
                  <a:pt x="1937" y="255"/>
                </a:cubicBezTo>
                <a:cubicBezTo>
                  <a:pt x="1937" y="255"/>
                  <a:pt x="1937" y="255"/>
                  <a:pt x="1937" y="255"/>
                </a:cubicBezTo>
                <a:cubicBezTo>
                  <a:pt x="1937" y="259"/>
                  <a:pt x="1937" y="259"/>
                  <a:pt x="1937" y="259"/>
                </a:cubicBezTo>
                <a:cubicBezTo>
                  <a:pt x="1933" y="261"/>
                  <a:pt x="1933" y="261"/>
                  <a:pt x="1933" y="261"/>
                </a:cubicBezTo>
                <a:cubicBezTo>
                  <a:pt x="1934" y="283"/>
                  <a:pt x="1934" y="283"/>
                  <a:pt x="1934" y="283"/>
                </a:cubicBezTo>
                <a:cubicBezTo>
                  <a:pt x="1931" y="283"/>
                  <a:pt x="1931" y="283"/>
                  <a:pt x="1931" y="283"/>
                </a:cubicBezTo>
                <a:cubicBezTo>
                  <a:pt x="1931" y="299"/>
                  <a:pt x="1931" y="299"/>
                  <a:pt x="1931" y="299"/>
                </a:cubicBezTo>
                <a:cubicBezTo>
                  <a:pt x="1930" y="299"/>
                  <a:pt x="1930" y="299"/>
                  <a:pt x="1930" y="299"/>
                </a:cubicBezTo>
                <a:cubicBezTo>
                  <a:pt x="1930" y="315"/>
                  <a:pt x="1930" y="315"/>
                  <a:pt x="1930" y="315"/>
                </a:cubicBezTo>
                <a:cubicBezTo>
                  <a:pt x="1930" y="316"/>
                  <a:pt x="1930" y="316"/>
                  <a:pt x="1930" y="316"/>
                </a:cubicBezTo>
                <a:cubicBezTo>
                  <a:pt x="1927" y="316"/>
                  <a:pt x="1927" y="316"/>
                  <a:pt x="1927" y="316"/>
                </a:cubicBezTo>
                <a:cubicBezTo>
                  <a:pt x="1927" y="298"/>
                  <a:pt x="1928" y="262"/>
                  <a:pt x="1928" y="253"/>
                </a:cubicBezTo>
                <a:cubicBezTo>
                  <a:pt x="1919" y="248"/>
                  <a:pt x="1905" y="248"/>
                  <a:pt x="1905" y="248"/>
                </a:cubicBezTo>
                <a:cubicBezTo>
                  <a:pt x="1905" y="315"/>
                  <a:pt x="1905" y="315"/>
                  <a:pt x="1905" y="315"/>
                </a:cubicBezTo>
                <a:cubicBezTo>
                  <a:pt x="1905" y="315"/>
                  <a:pt x="1905" y="315"/>
                  <a:pt x="1904" y="315"/>
                </a:cubicBezTo>
                <a:cubicBezTo>
                  <a:pt x="1903" y="316"/>
                  <a:pt x="1903" y="316"/>
                  <a:pt x="1903" y="316"/>
                </a:cubicBezTo>
                <a:cubicBezTo>
                  <a:pt x="1903" y="316"/>
                  <a:pt x="1903" y="316"/>
                  <a:pt x="1903" y="316"/>
                </a:cubicBezTo>
                <a:cubicBezTo>
                  <a:pt x="1902" y="316"/>
                  <a:pt x="1901" y="315"/>
                  <a:pt x="1901" y="315"/>
                </a:cubicBezTo>
                <a:cubicBezTo>
                  <a:pt x="1901" y="314"/>
                  <a:pt x="1901" y="314"/>
                  <a:pt x="1901" y="314"/>
                </a:cubicBezTo>
                <a:cubicBezTo>
                  <a:pt x="1901" y="314"/>
                  <a:pt x="1899" y="315"/>
                  <a:pt x="1899" y="314"/>
                </a:cubicBezTo>
                <a:cubicBezTo>
                  <a:pt x="1899" y="313"/>
                  <a:pt x="1898" y="314"/>
                  <a:pt x="1897" y="314"/>
                </a:cubicBezTo>
                <a:cubicBezTo>
                  <a:pt x="1896" y="313"/>
                  <a:pt x="1896" y="315"/>
                  <a:pt x="1896" y="316"/>
                </a:cubicBezTo>
                <a:cubicBezTo>
                  <a:pt x="1895" y="316"/>
                  <a:pt x="1895" y="316"/>
                  <a:pt x="1895" y="316"/>
                </a:cubicBezTo>
                <a:cubicBezTo>
                  <a:pt x="1895" y="316"/>
                  <a:pt x="1893" y="315"/>
                  <a:pt x="1893" y="315"/>
                </a:cubicBezTo>
                <a:cubicBezTo>
                  <a:pt x="1893" y="315"/>
                  <a:pt x="1892" y="313"/>
                  <a:pt x="1892" y="313"/>
                </a:cubicBezTo>
                <a:cubicBezTo>
                  <a:pt x="1890" y="313"/>
                  <a:pt x="1890" y="313"/>
                  <a:pt x="1890" y="313"/>
                </a:cubicBezTo>
                <a:cubicBezTo>
                  <a:pt x="1890" y="313"/>
                  <a:pt x="1890" y="313"/>
                  <a:pt x="1890" y="315"/>
                </a:cubicBezTo>
                <a:cubicBezTo>
                  <a:pt x="1890" y="315"/>
                  <a:pt x="1890" y="315"/>
                  <a:pt x="1889" y="315"/>
                </a:cubicBezTo>
                <a:cubicBezTo>
                  <a:pt x="1889" y="315"/>
                  <a:pt x="1889" y="315"/>
                  <a:pt x="1888" y="292"/>
                </a:cubicBezTo>
                <a:cubicBezTo>
                  <a:pt x="1888" y="292"/>
                  <a:pt x="1888" y="292"/>
                  <a:pt x="1887" y="311"/>
                </a:cubicBezTo>
                <a:cubicBezTo>
                  <a:pt x="1887" y="311"/>
                  <a:pt x="1887" y="311"/>
                  <a:pt x="1882" y="311"/>
                </a:cubicBezTo>
                <a:cubicBezTo>
                  <a:pt x="1882" y="311"/>
                  <a:pt x="1882" y="311"/>
                  <a:pt x="1882" y="312"/>
                </a:cubicBezTo>
                <a:cubicBezTo>
                  <a:pt x="1882" y="312"/>
                  <a:pt x="1882" y="312"/>
                  <a:pt x="1881" y="312"/>
                </a:cubicBezTo>
                <a:cubicBezTo>
                  <a:pt x="1881" y="312"/>
                  <a:pt x="1881" y="312"/>
                  <a:pt x="1881" y="311"/>
                </a:cubicBezTo>
                <a:cubicBezTo>
                  <a:pt x="1881" y="311"/>
                  <a:pt x="1881" y="311"/>
                  <a:pt x="1874" y="311"/>
                </a:cubicBezTo>
                <a:cubicBezTo>
                  <a:pt x="1874" y="311"/>
                  <a:pt x="1874" y="311"/>
                  <a:pt x="1874" y="313"/>
                </a:cubicBezTo>
                <a:cubicBezTo>
                  <a:pt x="1874" y="313"/>
                  <a:pt x="1874" y="313"/>
                  <a:pt x="1871" y="313"/>
                </a:cubicBezTo>
                <a:cubicBezTo>
                  <a:pt x="1871" y="313"/>
                  <a:pt x="1871" y="313"/>
                  <a:pt x="1871" y="315"/>
                </a:cubicBezTo>
                <a:cubicBezTo>
                  <a:pt x="1871" y="315"/>
                  <a:pt x="1871" y="315"/>
                  <a:pt x="1866" y="315"/>
                </a:cubicBezTo>
                <a:cubicBezTo>
                  <a:pt x="1866" y="315"/>
                  <a:pt x="1866" y="315"/>
                  <a:pt x="1866" y="307"/>
                </a:cubicBezTo>
                <a:cubicBezTo>
                  <a:pt x="1866" y="307"/>
                  <a:pt x="1866" y="307"/>
                  <a:pt x="1856" y="307"/>
                </a:cubicBezTo>
                <a:cubicBezTo>
                  <a:pt x="1856" y="307"/>
                  <a:pt x="1856" y="307"/>
                  <a:pt x="1856" y="305"/>
                </a:cubicBezTo>
                <a:cubicBezTo>
                  <a:pt x="1856" y="305"/>
                  <a:pt x="1856" y="305"/>
                  <a:pt x="1855" y="305"/>
                </a:cubicBezTo>
                <a:cubicBezTo>
                  <a:pt x="1855" y="305"/>
                  <a:pt x="1855" y="305"/>
                  <a:pt x="1855" y="303"/>
                </a:cubicBezTo>
                <a:cubicBezTo>
                  <a:pt x="1855" y="303"/>
                  <a:pt x="1855" y="303"/>
                  <a:pt x="1853" y="303"/>
                </a:cubicBezTo>
                <a:cubicBezTo>
                  <a:pt x="1853" y="303"/>
                  <a:pt x="1853" y="303"/>
                  <a:pt x="1853" y="303"/>
                </a:cubicBezTo>
                <a:cubicBezTo>
                  <a:pt x="1853" y="303"/>
                  <a:pt x="1853" y="303"/>
                  <a:pt x="1847" y="303"/>
                </a:cubicBezTo>
                <a:cubicBezTo>
                  <a:pt x="1847" y="303"/>
                  <a:pt x="1847" y="303"/>
                  <a:pt x="1847" y="307"/>
                </a:cubicBezTo>
                <a:cubicBezTo>
                  <a:pt x="1847" y="307"/>
                  <a:pt x="1847" y="307"/>
                  <a:pt x="1846" y="307"/>
                </a:cubicBezTo>
                <a:cubicBezTo>
                  <a:pt x="1846" y="307"/>
                  <a:pt x="1846" y="307"/>
                  <a:pt x="1843" y="307"/>
                </a:cubicBezTo>
                <a:cubicBezTo>
                  <a:pt x="1843" y="307"/>
                  <a:pt x="1843" y="307"/>
                  <a:pt x="1843" y="308"/>
                </a:cubicBezTo>
                <a:cubicBezTo>
                  <a:pt x="1843" y="308"/>
                  <a:pt x="1843" y="308"/>
                  <a:pt x="1842" y="308"/>
                </a:cubicBezTo>
                <a:cubicBezTo>
                  <a:pt x="1841" y="308"/>
                  <a:pt x="1842" y="307"/>
                  <a:pt x="1842" y="307"/>
                </a:cubicBezTo>
                <a:cubicBezTo>
                  <a:pt x="1842" y="307"/>
                  <a:pt x="1842" y="307"/>
                  <a:pt x="1837" y="307"/>
                </a:cubicBezTo>
                <a:cubicBezTo>
                  <a:pt x="1837" y="307"/>
                  <a:pt x="1837" y="307"/>
                  <a:pt x="1837" y="314"/>
                </a:cubicBezTo>
                <a:cubicBezTo>
                  <a:pt x="1837" y="314"/>
                  <a:pt x="1837" y="314"/>
                  <a:pt x="1833" y="314"/>
                </a:cubicBezTo>
                <a:cubicBezTo>
                  <a:pt x="1833" y="314"/>
                  <a:pt x="1833" y="314"/>
                  <a:pt x="1833" y="311"/>
                </a:cubicBezTo>
                <a:cubicBezTo>
                  <a:pt x="1833" y="311"/>
                  <a:pt x="1833" y="311"/>
                  <a:pt x="1827" y="311"/>
                </a:cubicBezTo>
                <a:cubicBezTo>
                  <a:pt x="1827" y="311"/>
                  <a:pt x="1827" y="311"/>
                  <a:pt x="1827" y="309"/>
                </a:cubicBezTo>
                <a:cubicBezTo>
                  <a:pt x="1827" y="309"/>
                  <a:pt x="1827" y="309"/>
                  <a:pt x="1818" y="309"/>
                </a:cubicBezTo>
                <a:cubicBezTo>
                  <a:pt x="1818" y="309"/>
                  <a:pt x="1818" y="309"/>
                  <a:pt x="1818" y="310"/>
                </a:cubicBezTo>
                <a:cubicBezTo>
                  <a:pt x="1818" y="310"/>
                  <a:pt x="1818" y="310"/>
                  <a:pt x="1811" y="310"/>
                </a:cubicBezTo>
                <a:cubicBezTo>
                  <a:pt x="1811" y="310"/>
                  <a:pt x="1811" y="310"/>
                  <a:pt x="1811" y="315"/>
                </a:cubicBezTo>
                <a:cubicBezTo>
                  <a:pt x="1808" y="315"/>
                  <a:pt x="1808" y="315"/>
                  <a:pt x="1808" y="315"/>
                </a:cubicBezTo>
                <a:cubicBezTo>
                  <a:pt x="1808" y="315"/>
                  <a:pt x="1807" y="315"/>
                  <a:pt x="1806" y="315"/>
                </a:cubicBezTo>
                <a:cubicBezTo>
                  <a:pt x="1806" y="315"/>
                  <a:pt x="1805" y="316"/>
                  <a:pt x="1804" y="316"/>
                </a:cubicBezTo>
                <a:cubicBezTo>
                  <a:pt x="1803" y="316"/>
                  <a:pt x="1803" y="316"/>
                  <a:pt x="1803" y="316"/>
                </a:cubicBezTo>
                <a:cubicBezTo>
                  <a:pt x="1802" y="316"/>
                  <a:pt x="1800" y="316"/>
                  <a:pt x="1800" y="316"/>
                </a:cubicBezTo>
                <a:cubicBezTo>
                  <a:pt x="1800" y="316"/>
                  <a:pt x="1795" y="316"/>
                  <a:pt x="1795" y="316"/>
                </a:cubicBezTo>
                <a:cubicBezTo>
                  <a:pt x="1793" y="316"/>
                  <a:pt x="1794" y="316"/>
                  <a:pt x="1794" y="316"/>
                </a:cubicBezTo>
                <a:cubicBezTo>
                  <a:pt x="1794" y="316"/>
                  <a:pt x="1794" y="316"/>
                  <a:pt x="1789" y="316"/>
                </a:cubicBezTo>
                <a:cubicBezTo>
                  <a:pt x="1789" y="316"/>
                  <a:pt x="1789" y="316"/>
                  <a:pt x="1789" y="313"/>
                </a:cubicBezTo>
                <a:cubicBezTo>
                  <a:pt x="1789" y="313"/>
                  <a:pt x="1789" y="313"/>
                  <a:pt x="1785" y="313"/>
                </a:cubicBezTo>
                <a:cubicBezTo>
                  <a:pt x="1785" y="313"/>
                  <a:pt x="1785" y="313"/>
                  <a:pt x="1779" y="313"/>
                </a:cubicBezTo>
                <a:cubicBezTo>
                  <a:pt x="1779" y="313"/>
                  <a:pt x="1779" y="313"/>
                  <a:pt x="1779" y="311"/>
                </a:cubicBezTo>
                <a:cubicBezTo>
                  <a:pt x="1779" y="311"/>
                  <a:pt x="1779" y="311"/>
                  <a:pt x="1773" y="311"/>
                </a:cubicBezTo>
                <a:cubicBezTo>
                  <a:pt x="1773" y="311"/>
                  <a:pt x="1773" y="311"/>
                  <a:pt x="1773" y="313"/>
                </a:cubicBezTo>
                <a:cubicBezTo>
                  <a:pt x="1773" y="313"/>
                  <a:pt x="1773" y="313"/>
                  <a:pt x="1762" y="313"/>
                </a:cubicBezTo>
                <a:cubicBezTo>
                  <a:pt x="1762" y="313"/>
                  <a:pt x="1762" y="313"/>
                  <a:pt x="1762" y="318"/>
                </a:cubicBezTo>
                <a:cubicBezTo>
                  <a:pt x="1762" y="318"/>
                  <a:pt x="1762" y="318"/>
                  <a:pt x="1760" y="318"/>
                </a:cubicBezTo>
                <a:cubicBezTo>
                  <a:pt x="1760" y="318"/>
                  <a:pt x="1760" y="318"/>
                  <a:pt x="1760" y="305"/>
                </a:cubicBezTo>
                <a:cubicBezTo>
                  <a:pt x="1760" y="305"/>
                  <a:pt x="1760" y="305"/>
                  <a:pt x="1754" y="305"/>
                </a:cubicBezTo>
                <a:cubicBezTo>
                  <a:pt x="1754" y="305"/>
                  <a:pt x="1754" y="305"/>
                  <a:pt x="1754" y="309"/>
                </a:cubicBezTo>
                <a:cubicBezTo>
                  <a:pt x="1754" y="309"/>
                  <a:pt x="1754" y="309"/>
                  <a:pt x="1737" y="309"/>
                </a:cubicBezTo>
                <a:cubicBezTo>
                  <a:pt x="1737" y="309"/>
                  <a:pt x="1737" y="309"/>
                  <a:pt x="1737" y="319"/>
                </a:cubicBezTo>
                <a:cubicBezTo>
                  <a:pt x="1737" y="319"/>
                  <a:pt x="1737" y="319"/>
                  <a:pt x="1736" y="319"/>
                </a:cubicBezTo>
                <a:cubicBezTo>
                  <a:pt x="1736" y="319"/>
                  <a:pt x="1727" y="320"/>
                  <a:pt x="1726" y="320"/>
                </a:cubicBezTo>
                <a:cubicBezTo>
                  <a:pt x="1724" y="320"/>
                  <a:pt x="1723" y="318"/>
                  <a:pt x="1722" y="318"/>
                </a:cubicBezTo>
                <a:cubicBezTo>
                  <a:pt x="1721" y="318"/>
                  <a:pt x="1720" y="317"/>
                  <a:pt x="1720" y="317"/>
                </a:cubicBezTo>
                <a:cubicBezTo>
                  <a:pt x="1720" y="317"/>
                  <a:pt x="1720" y="317"/>
                  <a:pt x="1713" y="317"/>
                </a:cubicBezTo>
                <a:cubicBezTo>
                  <a:pt x="1713" y="317"/>
                  <a:pt x="1713" y="317"/>
                  <a:pt x="1712" y="318"/>
                </a:cubicBezTo>
                <a:cubicBezTo>
                  <a:pt x="1712" y="318"/>
                  <a:pt x="1712" y="318"/>
                  <a:pt x="1711" y="319"/>
                </a:cubicBezTo>
                <a:cubicBezTo>
                  <a:pt x="1711" y="319"/>
                  <a:pt x="1711" y="319"/>
                  <a:pt x="1710" y="321"/>
                </a:cubicBezTo>
                <a:cubicBezTo>
                  <a:pt x="1708" y="322"/>
                  <a:pt x="1708" y="322"/>
                  <a:pt x="1708" y="322"/>
                </a:cubicBezTo>
                <a:cubicBezTo>
                  <a:pt x="1707" y="323"/>
                  <a:pt x="1707" y="323"/>
                  <a:pt x="1707" y="323"/>
                </a:cubicBezTo>
                <a:cubicBezTo>
                  <a:pt x="1706" y="324"/>
                  <a:pt x="1706" y="324"/>
                  <a:pt x="1706" y="324"/>
                </a:cubicBezTo>
                <a:cubicBezTo>
                  <a:pt x="1705" y="324"/>
                  <a:pt x="1704" y="325"/>
                  <a:pt x="1703" y="325"/>
                </a:cubicBezTo>
                <a:cubicBezTo>
                  <a:pt x="1702" y="325"/>
                  <a:pt x="1700" y="325"/>
                  <a:pt x="1698" y="325"/>
                </a:cubicBezTo>
                <a:cubicBezTo>
                  <a:pt x="1697" y="325"/>
                  <a:pt x="1698" y="326"/>
                  <a:pt x="1697" y="326"/>
                </a:cubicBezTo>
                <a:cubicBezTo>
                  <a:pt x="1696" y="326"/>
                  <a:pt x="1696" y="326"/>
                  <a:pt x="1695" y="325"/>
                </a:cubicBezTo>
                <a:cubicBezTo>
                  <a:pt x="1694" y="324"/>
                  <a:pt x="1695" y="325"/>
                  <a:pt x="1694" y="325"/>
                </a:cubicBezTo>
                <a:cubicBezTo>
                  <a:pt x="1693" y="324"/>
                  <a:pt x="1693" y="325"/>
                  <a:pt x="1692" y="325"/>
                </a:cubicBezTo>
                <a:cubicBezTo>
                  <a:pt x="1692" y="325"/>
                  <a:pt x="1691" y="326"/>
                  <a:pt x="1691" y="326"/>
                </a:cubicBezTo>
                <a:cubicBezTo>
                  <a:pt x="1690" y="326"/>
                  <a:pt x="1690" y="325"/>
                  <a:pt x="1689" y="325"/>
                </a:cubicBezTo>
                <a:cubicBezTo>
                  <a:pt x="1688" y="324"/>
                  <a:pt x="1689" y="325"/>
                  <a:pt x="1687" y="326"/>
                </a:cubicBezTo>
                <a:cubicBezTo>
                  <a:pt x="1685" y="326"/>
                  <a:pt x="1684" y="326"/>
                  <a:pt x="1683" y="326"/>
                </a:cubicBezTo>
                <a:cubicBezTo>
                  <a:pt x="1683" y="326"/>
                  <a:pt x="1682" y="326"/>
                  <a:pt x="1681" y="325"/>
                </a:cubicBezTo>
                <a:cubicBezTo>
                  <a:pt x="1680" y="324"/>
                  <a:pt x="1680" y="324"/>
                  <a:pt x="1680" y="324"/>
                </a:cubicBezTo>
                <a:cubicBezTo>
                  <a:pt x="1679" y="324"/>
                  <a:pt x="1679" y="324"/>
                  <a:pt x="1679" y="324"/>
                </a:cubicBezTo>
                <a:cubicBezTo>
                  <a:pt x="1678" y="324"/>
                  <a:pt x="1678" y="325"/>
                  <a:pt x="1678" y="325"/>
                </a:cubicBezTo>
                <a:cubicBezTo>
                  <a:pt x="1678" y="325"/>
                  <a:pt x="1678" y="325"/>
                  <a:pt x="1678" y="326"/>
                </a:cubicBezTo>
                <a:cubicBezTo>
                  <a:pt x="1678" y="326"/>
                  <a:pt x="1672" y="326"/>
                  <a:pt x="1672" y="326"/>
                </a:cubicBezTo>
                <a:cubicBezTo>
                  <a:pt x="1670" y="326"/>
                  <a:pt x="1671" y="325"/>
                  <a:pt x="1671" y="325"/>
                </a:cubicBezTo>
                <a:cubicBezTo>
                  <a:pt x="1671" y="325"/>
                  <a:pt x="1671" y="325"/>
                  <a:pt x="1670" y="324"/>
                </a:cubicBezTo>
                <a:cubicBezTo>
                  <a:pt x="1670" y="324"/>
                  <a:pt x="1670" y="324"/>
                  <a:pt x="1669" y="324"/>
                </a:cubicBezTo>
                <a:cubicBezTo>
                  <a:pt x="1669" y="324"/>
                  <a:pt x="1669" y="324"/>
                  <a:pt x="1669" y="322"/>
                </a:cubicBezTo>
                <a:cubicBezTo>
                  <a:pt x="1669" y="322"/>
                  <a:pt x="1669" y="322"/>
                  <a:pt x="1665" y="322"/>
                </a:cubicBezTo>
                <a:cubicBezTo>
                  <a:pt x="1665" y="322"/>
                  <a:pt x="1665" y="322"/>
                  <a:pt x="1665" y="324"/>
                </a:cubicBezTo>
                <a:cubicBezTo>
                  <a:pt x="1665" y="324"/>
                  <a:pt x="1664" y="324"/>
                  <a:pt x="1663" y="324"/>
                </a:cubicBezTo>
                <a:cubicBezTo>
                  <a:pt x="1663" y="324"/>
                  <a:pt x="1663" y="324"/>
                  <a:pt x="1663" y="324"/>
                </a:cubicBezTo>
                <a:cubicBezTo>
                  <a:pt x="1663" y="324"/>
                  <a:pt x="1662" y="324"/>
                  <a:pt x="1661" y="324"/>
                </a:cubicBezTo>
                <a:cubicBezTo>
                  <a:pt x="1660" y="324"/>
                  <a:pt x="1660" y="324"/>
                  <a:pt x="1660" y="324"/>
                </a:cubicBezTo>
                <a:cubicBezTo>
                  <a:pt x="1660" y="324"/>
                  <a:pt x="1656" y="325"/>
                  <a:pt x="1655" y="325"/>
                </a:cubicBezTo>
                <a:cubicBezTo>
                  <a:pt x="1655" y="325"/>
                  <a:pt x="1653" y="325"/>
                  <a:pt x="1652" y="325"/>
                </a:cubicBezTo>
                <a:cubicBezTo>
                  <a:pt x="1651" y="325"/>
                  <a:pt x="1652" y="326"/>
                  <a:pt x="1652" y="326"/>
                </a:cubicBezTo>
                <a:cubicBezTo>
                  <a:pt x="1649" y="326"/>
                  <a:pt x="1649" y="326"/>
                  <a:pt x="1649" y="326"/>
                </a:cubicBezTo>
                <a:cubicBezTo>
                  <a:pt x="1649" y="326"/>
                  <a:pt x="1649" y="325"/>
                  <a:pt x="1649" y="325"/>
                </a:cubicBezTo>
                <a:cubicBezTo>
                  <a:pt x="1649" y="325"/>
                  <a:pt x="1649" y="325"/>
                  <a:pt x="1647" y="325"/>
                </a:cubicBezTo>
                <a:cubicBezTo>
                  <a:pt x="1647" y="325"/>
                  <a:pt x="1647" y="326"/>
                  <a:pt x="1646" y="326"/>
                </a:cubicBezTo>
                <a:cubicBezTo>
                  <a:pt x="1646" y="326"/>
                  <a:pt x="1643" y="326"/>
                  <a:pt x="1643" y="326"/>
                </a:cubicBezTo>
                <a:cubicBezTo>
                  <a:pt x="1641" y="326"/>
                  <a:pt x="1641" y="326"/>
                  <a:pt x="1641" y="326"/>
                </a:cubicBezTo>
                <a:cubicBezTo>
                  <a:pt x="1641" y="326"/>
                  <a:pt x="1641" y="326"/>
                  <a:pt x="1640" y="326"/>
                </a:cubicBezTo>
                <a:cubicBezTo>
                  <a:pt x="1640" y="326"/>
                  <a:pt x="1640" y="326"/>
                  <a:pt x="1636" y="326"/>
                </a:cubicBezTo>
                <a:cubicBezTo>
                  <a:pt x="1636" y="326"/>
                  <a:pt x="1636" y="326"/>
                  <a:pt x="1634" y="326"/>
                </a:cubicBezTo>
                <a:cubicBezTo>
                  <a:pt x="1634" y="326"/>
                  <a:pt x="1634" y="326"/>
                  <a:pt x="1632" y="326"/>
                </a:cubicBezTo>
                <a:cubicBezTo>
                  <a:pt x="1613" y="321"/>
                  <a:pt x="1586" y="311"/>
                  <a:pt x="1586" y="311"/>
                </a:cubicBezTo>
                <a:cubicBezTo>
                  <a:pt x="1575" y="311"/>
                  <a:pt x="1575" y="311"/>
                  <a:pt x="1575" y="311"/>
                </a:cubicBezTo>
                <a:cubicBezTo>
                  <a:pt x="1568" y="308"/>
                  <a:pt x="1568" y="308"/>
                  <a:pt x="1568" y="308"/>
                </a:cubicBezTo>
                <a:cubicBezTo>
                  <a:pt x="1556" y="303"/>
                  <a:pt x="1556" y="303"/>
                  <a:pt x="1556" y="303"/>
                </a:cubicBezTo>
                <a:cubicBezTo>
                  <a:pt x="1545" y="297"/>
                  <a:pt x="1545" y="297"/>
                  <a:pt x="1545" y="297"/>
                </a:cubicBezTo>
                <a:cubicBezTo>
                  <a:pt x="1534" y="290"/>
                  <a:pt x="1534" y="290"/>
                  <a:pt x="1534" y="290"/>
                </a:cubicBezTo>
                <a:cubicBezTo>
                  <a:pt x="1523" y="283"/>
                  <a:pt x="1523" y="283"/>
                  <a:pt x="1523" y="283"/>
                </a:cubicBezTo>
                <a:cubicBezTo>
                  <a:pt x="1513" y="275"/>
                  <a:pt x="1513" y="275"/>
                  <a:pt x="1513" y="275"/>
                </a:cubicBezTo>
                <a:cubicBezTo>
                  <a:pt x="1503" y="267"/>
                  <a:pt x="1503" y="267"/>
                  <a:pt x="1503" y="267"/>
                </a:cubicBezTo>
                <a:cubicBezTo>
                  <a:pt x="1494" y="258"/>
                  <a:pt x="1494" y="258"/>
                  <a:pt x="1494" y="258"/>
                </a:cubicBezTo>
                <a:cubicBezTo>
                  <a:pt x="1485" y="249"/>
                  <a:pt x="1485" y="249"/>
                  <a:pt x="1485" y="249"/>
                </a:cubicBezTo>
                <a:cubicBezTo>
                  <a:pt x="1477" y="239"/>
                  <a:pt x="1477" y="239"/>
                  <a:pt x="1477" y="239"/>
                </a:cubicBezTo>
                <a:cubicBezTo>
                  <a:pt x="1469" y="229"/>
                  <a:pt x="1469" y="229"/>
                  <a:pt x="1469" y="229"/>
                </a:cubicBezTo>
                <a:cubicBezTo>
                  <a:pt x="1462" y="218"/>
                  <a:pt x="1462" y="218"/>
                  <a:pt x="1462" y="218"/>
                </a:cubicBezTo>
                <a:cubicBezTo>
                  <a:pt x="1461" y="218"/>
                  <a:pt x="1461" y="218"/>
                  <a:pt x="1461" y="218"/>
                </a:cubicBezTo>
                <a:cubicBezTo>
                  <a:pt x="1462" y="188"/>
                  <a:pt x="1462" y="188"/>
                  <a:pt x="1462" y="188"/>
                </a:cubicBezTo>
                <a:cubicBezTo>
                  <a:pt x="1457" y="168"/>
                  <a:pt x="1457" y="168"/>
                  <a:pt x="1457" y="168"/>
                </a:cubicBezTo>
                <a:cubicBezTo>
                  <a:pt x="1454" y="180"/>
                  <a:pt x="1454" y="180"/>
                  <a:pt x="1454" y="180"/>
                </a:cubicBezTo>
                <a:cubicBezTo>
                  <a:pt x="1452" y="180"/>
                  <a:pt x="1452" y="180"/>
                  <a:pt x="1452" y="180"/>
                </a:cubicBezTo>
                <a:cubicBezTo>
                  <a:pt x="1451" y="175"/>
                  <a:pt x="1451" y="175"/>
                  <a:pt x="1451" y="175"/>
                </a:cubicBezTo>
                <a:cubicBezTo>
                  <a:pt x="1449" y="180"/>
                  <a:pt x="1449" y="180"/>
                  <a:pt x="1449" y="180"/>
                </a:cubicBezTo>
                <a:cubicBezTo>
                  <a:pt x="1441" y="180"/>
                  <a:pt x="1441" y="180"/>
                  <a:pt x="1441" y="180"/>
                </a:cubicBezTo>
                <a:cubicBezTo>
                  <a:pt x="1435" y="170"/>
                  <a:pt x="1435" y="170"/>
                  <a:pt x="1435" y="170"/>
                </a:cubicBezTo>
                <a:cubicBezTo>
                  <a:pt x="1435" y="168"/>
                  <a:pt x="1435" y="168"/>
                  <a:pt x="1435" y="168"/>
                </a:cubicBezTo>
                <a:cubicBezTo>
                  <a:pt x="1435" y="168"/>
                  <a:pt x="1435" y="168"/>
                  <a:pt x="1435" y="168"/>
                </a:cubicBezTo>
                <a:cubicBezTo>
                  <a:pt x="1435" y="168"/>
                  <a:pt x="1435" y="168"/>
                  <a:pt x="1435" y="168"/>
                </a:cubicBezTo>
                <a:cubicBezTo>
                  <a:pt x="1435" y="167"/>
                  <a:pt x="1435" y="167"/>
                  <a:pt x="1435" y="167"/>
                </a:cubicBezTo>
                <a:cubicBezTo>
                  <a:pt x="1435" y="166"/>
                  <a:pt x="1435" y="166"/>
                  <a:pt x="1435" y="166"/>
                </a:cubicBezTo>
                <a:cubicBezTo>
                  <a:pt x="1435" y="165"/>
                  <a:pt x="1435" y="165"/>
                  <a:pt x="1435" y="165"/>
                </a:cubicBezTo>
                <a:cubicBezTo>
                  <a:pt x="1435" y="165"/>
                  <a:pt x="1435" y="165"/>
                  <a:pt x="1435" y="165"/>
                </a:cubicBezTo>
                <a:cubicBezTo>
                  <a:pt x="1435" y="165"/>
                  <a:pt x="1435" y="165"/>
                  <a:pt x="1435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5"/>
                  <a:pt x="1434" y="165"/>
                  <a:pt x="1434" y="165"/>
                </a:cubicBezTo>
                <a:cubicBezTo>
                  <a:pt x="1434" y="163"/>
                  <a:pt x="1434" y="163"/>
                  <a:pt x="1434" y="163"/>
                </a:cubicBezTo>
                <a:cubicBezTo>
                  <a:pt x="1434" y="163"/>
                  <a:pt x="1434" y="163"/>
                  <a:pt x="1434" y="163"/>
                </a:cubicBezTo>
                <a:cubicBezTo>
                  <a:pt x="1434" y="163"/>
                  <a:pt x="1434" y="163"/>
                  <a:pt x="1434" y="163"/>
                </a:cubicBezTo>
                <a:cubicBezTo>
                  <a:pt x="1434" y="163"/>
                  <a:pt x="1434" y="163"/>
                  <a:pt x="1434" y="163"/>
                </a:cubicBezTo>
                <a:cubicBezTo>
                  <a:pt x="1434" y="162"/>
                  <a:pt x="1434" y="162"/>
                  <a:pt x="1434" y="162"/>
                </a:cubicBezTo>
                <a:cubicBezTo>
                  <a:pt x="1433" y="162"/>
                  <a:pt x="1433" y="162"/>
                  <a:pt x="1433" y="162"/>
                </a:cubicBezTo>
                <a:cubicBezTo>
                  <a:pt x="1433" y="162"/>
                  <a:pt x="1433" y="162"/>
                  <a:pt x="1433" y="162"/>
                </a:cubicBezTo>
                <a:cubicBezTo>
                  <a:pt x="1433" y="163"/>
                  <a:pt x="1433" y="163"/>
                  <a:pt x="1433" y="163"/>
                </a:cubicBezTo>
                <a:cubicBezTo>
                  <a:pt x="1433" y="163"/>
                  <a:pt x="1433" y="163"/>
                  <a:pt x="1433" y="163"/>
                </a:cubicBezTo>
                <a:cubicBezTo>
                  <a:pt x="1433" y="163"/>
                  <a:pt x="1433" y="163"/>
                  <a:pt x="1433" y="163"/>
                </a:cubicBezTo>
                <a:cubicBezTo>
                  <a:pt x="1433" y="163"/>
                  <a:pt x="1433" y="163"/>
                  <a:pt x="1433" y="163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5"/>
                  <a:pt x="1433" y="165"/>
                  <a:pt x="1433" y="165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6"/>
                  <a:pt x="1433" y="166"/>
                  <a:pt x="1433" y="166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7"/>
                  <a:pt x="1433" y="167"/>
                  <a:pt x="1433" y="167"/>
                </a:cubicBezTo>
                <a:cubicBezTo>
                  <a:pt x="1433" y="169"/>
                  <a:pt x="1433" y="169"/>
                  <a:pt x="1433" y="169"/>
                </a:cubicBezTo>
                <a:cubicBezTo>
                  <a:pt x="1433" y="169"/>
                  <a:pt x="1433" y="169"/>
                  <a:pt x="1433" y="169"/>
                </a:cubicBezTo>
                <a:cubicBezTo>
                  <a:pt x="1433" y="170"/>
                  <a:pt x="1433" y="170"/>
                  <a:pt x="1433" y="170"/>
                </a:cubicBezTo>
                <a:cubicBezTo>
                  <a:pt x="1433" y="170"/>
                  <a:pt x="1433" y="170"/>
                  <a:pt x="1433" y="170"/>
                </a:cubicBezTo>
                <a:cubicBezTo>
                  <a:pt x="1433" y="171"/>
                  <a:pt x="1433" y="171"/>
                  <a:pt x="1433" y="171"/>
                </a:cubicBezTo>
                <a:cubicBezTo>
                  <a:pt x="1428" y="180"/>
                  <a:pt x="1428" y="180"/>
                  <a:pt x="1428" y="180"/>
                </a:cubicBezTo>
                <a:cubicBezTo>
                  <a:pt x="1419" y="180"/>
                  <a:pt x="1419" y="180"/>
                  <a:pt x="1419" y="180"/>
                </a:cubicBezTo>
                <a:cubicBezTo>
                  <a:pt x="1416" y="168"/>
                  <a:pt x="1416" y="168"/>
                  <a:pt x="1416" y="168"/>
                </a:cubicBezTo>
                <a:cubicBezTo>
                  <a:pt x="1413" y="180"/>
                  <a:pt x="1413" y="180"/>
                  <a:pt x="1413" y="180"/>
                </a:cubicBezTo>
                <a:cubicBezTo>
                  <a:pt x="1412" y="175"/>
                  <a:pt x="1412" y="175"/>
                  <a:pt x="1412" y="175"/>
                </a:cubicBezTo>
                <a:cubicBezTo>
                  <a:pt x="1412" y="175"/>
                  <a:pt x="1412" y="175"/>
                  <a:pt x="1412" y="175"/>
                </a:cubicBezTo>
                <a:cubicBezTo>
                  <a:pt x="1412" y="175"/>
                  <a:pt x="1412" y="175"/>
                  <a:pt x="1412" y="175"/>
                </a:cubicBezTo>
                <a:cubicBezTo>
                  <a:pt x="1407" y="194"/>
                  <a:pt x="1407" y="194"/>
                  <a:pt x="1407" y="194"/>
                </a:cubicBezTo>
                <a:cubicBezTo>
                  <a:pt x="1407" y="208"/>
                  <a:pt x="1407" y="208"/>
                  <a:pt x="1407" y="208"/>
                </a:cubicBezTo>
                <a:cubicBezTo>
                  <a:pt x="1260" y="209"/>
                  <a:pt x="1260" y="209"/>
                  <a:pt x="1260" y="209"/>
                </a:cubicBezTo>
                <a:cubicBezTo>
                  <a:pt x="1260" y="194"/>
                  <a:pt x="1260" y="194"/>
                  <a:pt x="1260" y="194"/>
                </a:cubicBezTo>
                <a:cubicBezTo>
                  <a:pt x="1255" y="175"/>
                  <a:pt x="1255" y="175"/>
                  <a:pt x="1255" y="175"/>
                </a:cubicBezTo>
                <a:cubicBezTo>
                  <a:pt x="1255" y="175"/>
                  <a:pt x="1255" y="175"/>
                  <a:pt x="1255" y="175"/>
                </a:cubicBezTo>
                <a:cubicBezTo>
                  <a:pt x="1255" y="175"/>
                  <a:pt x="1255" y="175"/>
                  <a:pt x="1255" y="175"/>
                </a:cubicBezTo>
                <a:cubicBezTo>
                  <a:pt x="1255" y="175"/>
                  <a:pt x="1255" y="175"/>
                  <a:pt x="1255" y="175"/>
                </a:cubicBezTo>
                <a:cubicBezTo>
                  <a:pt x="1255" y="175"/>
                  <a:pt x="1255" y="175"/>
                  <a:pt x="1255" y="175"/>
                </a:cubicBezTo>
                <a:cubicBezTo>
                  <a:pt x="1254" y="181"/>
                  <a:pt x="1254" y="181"/>
                  <a:pt x="1254" y="181"/>
                </a:cubicBezTo>
                <a:cubicBezTo>
                  <a:pt x="1253" y="181"/>
                  <a:pt x="1253" y="181"/>
                  <a:pt x="1253" y="181"/>
                </a:cubicBezTo>
                <a:cubicBezTo>
                  <a:pt x="1250" y="168"/>
                  <a:pt x="1250" y="168"/>
                  <a:pt x="1250" y="168"/>
                </a:cubicBezTo>
                <a:cubicBezTo>
                  <a:pt x="1247" y="181"/>
                  <a:pt x="1247" y="181"/>
                  <a:pt x="1247" y="181"/>
                </a:cubicBezTo>
                <a:cubicBezTo>
                  <a:pt x="1239" y="181"/>
                  <a:pt x="1239" y="181"/>
                  <a:pt x="1239" y="181"/>
                </a:cubicBezTo>
                <a:cubicBezTo>
                  <a:pt x="1234" y="172"/>
                  <a:pt x="1234" y="172"/>
                  <a:pt x="1234" y="172"/>
                </a:cubicBezTo>
                <a:cubicBezTo>
                  <a:pt x="1234" y="170"/>
                  <a:pt x="1234" y="170"/>
                  <a:pt x="1234" y="170"/>
                </a:cubicBezTo>
                <a:cubicBezTo>
                  <a:pt x="1234" y="170"/>
                  <a:pt x="1234" y="170"/>
                  <a:pt x="1234" y="170"/>
                </a:cubicBezTo>
                <a:cubicBezTo>
                  <a:pt x="1234" y="170"/>
                  <a:pt x="1234" y="170"/>
                  <a:pt x="1234" y="170"/>
                </a:cubicBezTo>
                <a:cubicBezTo>
                  <a:pt x="1234" y="169"/>
                  <a:pt x="1234" y="169"/>
                  <a:pt x="1234" y="169"/>
                </a:cubicBezTo>
                <a:cubicBezTo>
                  <a:pt x="1234" y="168"/>
                  <a:pt x="1234" y="168"/>
                  <a:pt x="1234" y="168"/>
                </a:cubicBezTo>
                <a:cubicBezTo>
                  <a:pt x="1234" y="168"/>
                  <a:pt x="1234" y="168"/>
                  <a:pt x="1234" y="168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7"/>
                  <a:pt x="1234" y="167"/>
                  <a:pt x="1234" y="167"/>
                </a:cubicBezTo>
                <a:cubicBezTo>
                  <a:pt x="1234" y="166"/>
                  <a:pt x="1234" y="166"/>
                  <a:pt x="1234" y="166"/>
                </a:cubicBezTo>
                <a:cubicBezTo>
                  <a:pt x="1234" y="166"/>
                  <a:pt x="1234" y="166"/>
                  <a:pt x="1234" y="166"/>
                </a:cubicBezTo>
                <a:cubicBezTo>
                  <a:pt x="1234" y="166"/>
                  <a:pt x="1234" y="166"/>
                  <a:pt x="1234" y="166"/>
                </a:cubicBezTo>
                <a:cubicBezTo>
                  <a:pt x="1233" y="166"/>
                  <a:pt x="1233" y="166"/>
                  <a:pt x="1233" y="166"/>
                </a:cubicBezTo>
                <a:cubicBezTo>
                  <a:pt x="1233" y="166"/>
                  <a:pt x="1233" y="166"/>
                  <a:pt x="1233" y="166"/>
                </a:cubicBezTo>
                <a:cubicBezTo>
                  <a:pt x="1234" y="166"/>
                  <a:pt x="1234" y="166"/>
                  <a:pt x="1234" y="166"/>
                </a:cubicBezTo>
                <a:cubicBezTo>
                  <a:pt x="1234" y="166"/>
                  <a:pt x="1234" y="166"/>
                  <a:pt x="1234" y="166"/>
                </a:cubicBezTo>
                <a:cubicBezTo>
                  <a:pt x="1233" y="166"/>
                  <a:pt x="1233" y="166"/>
                  <a:pt x="1233" y="166"/>
                </a:cubicBezTo>
                <a:cubicBezTo>
                  <a:pt x="1233" y="166"/>
                  <a:pt x="1233" y="166"/>
                  <a:pt x="1233" y="166"/>
                </a:cubicBezTo>
                <a:cubicBezTo>
                  <a:pt x="1233" y="166"/>
                  <a:pt x="1233" y="166"/>
                  <a:pt x="1233" y="166"/>
                </a:cubicBezTo>
                <a:cubicBezTo>
                  <a:pt x="1233" y="164"/>
                  <a:pt x="1233" y="164"/>
                  <a:pt x="1233" y="164"/>
                </a:cubicBezTo>
                <a:cubicBezTo>
                  <a:pt x="1233" y="164"/>
                  <a:pt x="1233" y="164"/>
                  <a:pt x="1233" y="164"/>
                </a:cubicBezTo>
                <a:cubicBezTo>
                  <a:pt x="1233" y="163"/>
                  <a:pt x="1233" y="163"/>
                  <a:pt x="1233" y="163"/>
                </a:cubicBezTo>
                <a:cubicBezTo>
                  <a:pt x="1233" y="163"/>
                  <a:pt x="1233" y="163"/>
                  <a:pt x="1233" y="163"/>
                </a:cubicBezTo>
                <a:cubicBezTo>
                  <a:pt x="1233" y="162"/>
                  <a:pt x="1233" y="162"/>
                  <a:pt x="1233" y="162"/>
                </a:cubicBezTo>
                <a:cubicBezTo>
                  <a:pt x="1233" y="162"/>
                  <a:pt x="1233" y="162"/>
                  <a:pt x="1233" y="162"/>
                </a:cubicBezTo>
                <a:cubicBezTo>
                  <a:pt x="1232" y="162"/>
                  <a:pt x="1232" y="162"/>
                  <a:pt x="1232" y="162"/>
                </a:cubicBezTo>
                <a:cubicBezTo>
                  <a:pt x="1232" y="163"/>
                  <a:pt x="1232" y="163"/>
                  <a:pt x="1232" y="163"/>
                </a:cubicBezTo>
                <a:cubicBezTo>
                  <a:pt x="1232" y="163"/>
                  <a:pt x="1232" y="163"/>
                  <a:pt x="1232" y="163"/>
                </a:cubicBezTo>
                <a:cubicBezTo>
                  <a:pt x="1232" y="163"/>
                  <a:pt x="1232" y="163"/>
                  <a:pt x="1232" y="163"/>
                </a:cubicBezTo>
                <a:cubicBezTo>
                  <a:pt x="1232" y="163"/>
                  <a:pt x="1232" y="163"/>
                  <a:pt x="1232" y="163"/>
                </a:cubicBezTo>
                <a:cubicBezTo>
                  <a:pt x="1232" y="165"/>
                  <a:pt x="1232" y="165"/>
                  <a:pt x="1232" y="165"/>
                </a:cubicBezTo>
                <a:cubicBezTo>
                  <a:pt x="1232" y="165"/>
                  <a:pt x="1232" y="165"/>
                  <a:pt x="1232" y="165"/>
                </a:cubicBezTo>
                <a:cubicBezTo>
                  <a:pt x="1232" y="165"/>
                  <a:pt x="1232" y="165"/>
                  <a:pt x="1232" y="165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6"/>
                  <a:pt x="1232" y="166"/>
                  <a:pt x="1232" y="166"/>
                </a:cubicBezTo>
                <a:cubicBezTo>
                  <a:pt x="1232" y="168"/>
                  <a:pt x="1232" y="168"/>
                  <a:pt x="1232" y="168"/>
                </a:cubicBezTo>
                <a:cubicBezTo>
                  <a:pt x="1232" y="168"/>
                  <a:pt x="1232" y="168"/>
                  <a:pt x="1232" y="168"/>
                </a:cubicBezTo>
                <a:cubicBezTo>
                  <a:pt x="1232" y="169"/>
                  <a:pt x="1232" y="169"/>
                  <a:pt x="1232" y="169"/>
                </a:cubicBezTo>
                <a:cubicBezTo>
                  <a:pt x="1232" y="169"/>
                  <a:pt x="1232" y="169"/>
                  <a:pt x="1232" y="169"/>
                </a:cubicBezTo>
                <a:cubicBezTo>
                  <a:pt x="1232" y="170"/>
                  <a:pt x="1232" y="170"/>
                  <a:pt x="1232" y="170"/>
                </a:cubicBezTo>
                <a:cubicBezTo>
                  <a:pt x="1225" y="181"/>
                  <a:pt x="1225" y="181"/>
                  <a:pt x="1225" y="181"/>
                </a:cubicBezTo>
                <a:cubicBezTo>
                  <a:pt x="1218" y="181"/>
                  <a:pt x="1218" y="181"/>
                  <a:pt x="1218" y="181"/>
                </a:cubicBezTo>
                <a:cubicBezTo>
                  <a:pt x="1217" y="175"/>
                  <a:pt x="1217" y="175"/>
                  <a:pt x="1217" y="175"/>
                </a:cubicBezTo>
                <a:cubicBezTo>
                  <a:pt x="1215" y="181"/>
                  <a:pt x="1215" y="181"/>
                  <a:pt x="1215" y="181"/>
                </a:cubicBezTo>
                <a:cubicBezTo>
                  <a:pt x="1212" y="181"/>
                  <a:pt x="1212" y="181"/>
                  <a:pt x="1212" y="181"/>
                </a:cubicBezTo>
                <a:cubicBezTo>
                  <a:pt x="1209" y="168"/>
                  <a:pt x="1209" y="168"/>
                  <a:pt x="1209" y="168"/>
                </a:cubicBezTo>
                <a:cubicBezTo>
                  <a:pt x="1204" y="188"/>
                  <a:pt x="1204" y="188"/>
                  <a:pt x="1204" y="188"/>
                </a:cubicBezTo>
                <a:cubicBezTo>
                  <a:pt x="1205" y="218"/>
                  <a:pt x="1205" y="218"/>
                  <a:pt x="1205" y="218"/>
                </a:cubicBezTo>
                <a:cubicBezTo>
                  <a:pt x="1204" y="218"/>
                  <a:pt x="1204" y="218"/>
                  <a:pt x="1204" y="218"/>
                </a:cubicBezTo>
                <a:cubicBezTo>
                  <a:pt x="1197" y="229"/>
                  <a:pt x="1197" y="229"/>
                  <a:pt x="1197" y="229"/>
                </a:cubicBezTo>
                <a:cubicBezTo>
                  <a:pt x="1189" y="239"/>
                  <a:pt x="1189" y="239"/>
                  <a:pt x="1189" y="239"/>
                </a:cubicBezTo>
                <a:cubicBezTo>
                  <a:pt x="1181" y="249"/>
                  <a:pt x="1181" y="249"/>
                  <a:pt x="1181" y="249"/>
                </a:cubicBezTo>
                <a:cubicBezTo>
                  <a:pt x="1172" y="258"/>
                  <a:pt x="1172" y="258"/>
                  <a:pt x="1172" y="258"/>
                </a:cubicBezTo>
                <a:cubicBezTo>
                  <a:pt x="1163" y="267"/>
                  <a:pt x="1163" y="267"/>
                  <a:pt x="1163" y="267"/>
                </a:cubicBezTo>
                <a:cubicBezTo>
                  <a:pt x="1154" y="275"/>
                  <a:pt x="1154" y="275"/>
                  <a:pt x="1154" y="275"/>
                </a:cubicBezTo>
                <a:cubicBezTo>
                  <a:pt x="1144" y="283"/>
                  <a:pt x="1144" y="283"/>
                  <a:pt x="1144" y="283"/>
                </a:cubicBezTo>
                <a:cubicBezTo>
                  <a:pt x="1133" y="290"/>
                  <a:pt x="1133" y="290"/>
                  <a:pt x="1133" y="290"/>
                </a:cubicBezTo>
                <a:cubicBezTo>
                  <a:pt x="1122" y="297"/>
                  <a:pt x="1122" y="297"/>
                  <a:pt x="1122" y="297"/>
                </a:cubicBezTo>
                <a:cubicBezTo>
                  <a:pt x="1111" y="303"/>
                  <a:pt x="1111" y="303"/>
                  <a:pt x="1111" y="303"/>
                </a:cubicBezTo>
                <a:cubicBezTo>
                  <a:pt x="1100" y="308"/>
                  <a:pt x="1100" y="308"/>
                  <a:pt x="1100" y="308"/>
                </a:cubicBezTo>
                <a:cubicBezTo>
                  <a:pt x="1097" y="309"/>
                  <a:pt x="1097" y="309"/>
                  <a:pt x="1097" y="309"/>
                </a:cubicBezTo>
                <a:cubicBezTo>
                  <a:pt x="1097" y="308"/>
                  <a:pt x="1097" y="308"/>
                  <a:pt x="1097" y="308"/>
                </a:cubicBezTo>
                <a:cubicBezTo>
                  <a:pt x="1086" y="309"/>
                  <a:pt x="1076" y="309"/>
                  <a:pt x="1067" y="310"/>
                </a:cubicBezTo>
                <a:cubicBezTo>
                  <a:pt x="1067" y="223"/>
                  <a:pt x="1067" y="223"/>
                  <a:pt x="1067" y="223"/>
                </a:cubicBezTo>
                <a:cubicBezTo>
                  <a:pt x="1067" y="223"/>
                  <a:pt x="1069" y="219"/>
                  <a:pt x="1069" y="219"/>
                </a:cubicBezTo>
                <a:cubicBezTo>
                  <a:pt x="1069" y="178"/>
                  <a:pt x="1069" y="178"/>
                  <a:pt x="1069" y="178"/>
                </a:cubicBezTo>
                <a:cubicBezTo>
                  <a:pt x="1066" y="175"/>
                  <a:pt x="1066" y="175"/>
                  <a:pt x="1066" y="175"/>
                </a:cubicBezTo>
                <a:cubicBezTo>
                  <a:pt x="1066" y="164"/>
                  <a:pt x="1066" y="164"/>
                  <a:pt x="1066" y="164"/>
                </a:cubicBezTo>
                <a:cubicBezTo>
                  <a:pt x="1067" y="163"/>
                  <a:pt x="1067" y="163"/>
                  <a:pt x="1067" y="162"/>
                </a:cubicBezTo>
                <a:cubicBezTo>
                  <a:pt x="1067" y="162"/>
                  <a:pt x="1066" y="161"/>
                  <a:pt x="1066" y="161"/>
                </a:cubicBezTo>
                <a:cubicBezTo>
                  <a:pt x="1065" y="160"/>
                  <a:pt x="1063" y="157"/>
                  <a:pt x="1061" y="154"/>
                </a:cubicBezTo>
                <a:cubicBezTo>
                  <a:pt x="1060" y="150"/>
                  <a:pt x="1059" y="147"/>
                  <a:pt x="1058" y="146"/>
                </a:cubicBezTo>
                <a:cubicBezTo>
                  <a:pt x="1058" y="146"/>
                  <a:pt x="1058" y="145"/>
                  <a:pt x="1058" y="145"/>
                </a:cubicBezTo>
                <a:cubicBezTo>
                  <a:pt x="1058" y="144"/>
                  <a:pt x="1058" y="144"/>
                  <a:pt x="1057" y="144"/>
                </a:cubicBezTo>
                <a:cubicBezTo>
                  <a:pt x="1057" y="126"/>
                  <a:pt x="1057" y="126"/>
                  <a:pt x="1057" y="126"/>
                </a:cubicBezTo>
                <a:cubicBezTo>
                  <a:pt x="1058" y="125"/>
                  <a:pt x="1058" y="125"/>
                  <a:pt x="1058" y="124"/>
                </a:cubicBezTo>
                <a:cubicBezTo>
                  <a:pt x="1058" y="124"/>
                  <a:pt x="1057" y="123"/>
                  <a:pt x="1056" y="123"/>
                </a:cubicBezTo>
                <a:cubicBezTo>
                  <a:pt x="1056" y="123"/>
                  <a:pt x="1056" y="123"/>
                  <a:pt x="1056" y="123"/>
                </a:cubicBezTo>
                <a:cubicBezTo>
                  <a:pt x="1055" y="121"/>
                  <a:pt x="1052" y="116"/>
                  <a:pt x="1051" y="109"/>
                </a:cubicBezTo>
                <a:cubicBezTo>
                  <a:pt x="1049" y="101"/>
                  <a:pt x="1047" y="86"/>
                  <a:pt x="1047" y="85"/>
                </a:cubicBezTo>
                <a:cubicBezTo>
                  <a:pt x="1047" y="85"/>
                  <a:pt x="1048" y="83"/>
                  <a:pt x="1048" y="83"/>
                </a:cubicBezTo>
                <a:cubicBezTo>
                  <a:pt x="1048" y="82"/>
                  <a:pt x="1047" y="82"/>
                  <a:pt x="1047" y="81"/>
                </a:cubicBezTo>
                <a:cubicBezTo>
                  <a:pt x="1047" y="81"/>
                  <a:pt x="1047" y="80"/>
                  <a:pt x="1047" y="80"/>
                </a:cubicBezTo>
                <a:cubicBezTo>
                  <a:pt x="1046" y="79"/>
                  <a:pt x="1046" y="78"/>
                  <a:pt x="1046" y="77"/>
                </a:cubicBezTo>
                <a:cubicBezTo>
                  <a:pt x="1046" y="77"/>
                  <a:pt x="1046" y="76"/>
                  <a:pt x="1046" y="76"/>
                </a:cubicBezTo>
                <a:cubicBezTo>
                  <a:pt x="1046" y="76"/>
                  <a:pt x="1046" y="77"/>
                  <a:pt x="1046" y="77"/>
                </a:cubicBezTo>
                <a:cubicBezTo>
                  <a:pt x="1046" y="78"/>
                  <a:pt x="1046" y="79"/>
                  <a:pt x="1045" y="80"/>
                </a:cubicBezTo>
                <a:cubicBezTo>
                  <a:pt x="1045" y="80"/>
                  <a:pt x="1045" y="81"/>
                  <a:pt x="1045" y="81"/>
                </a:cubicBezTo>
                <a:cubicBezTo>
                  <a:pt x="1045" y="82"/>
                  <a:pt x="1044" y="82"/>
                  <a:pt x="1044" y="83"/>
                </a:cubicBezTo>
                <a:cubicBezTo>
                  <a:pt x="1044" y="83"/>
                  <a:pt x="1045" y="85"/>
                  <a:pt x="1045" y="85"/>
                </a:cubicBezTo>
                <a:cubicBezTo>
                  <a:pt x="1045" y="86"/>
                  <a:pt x="1043" y="101"/>
                  <a:pt x="1041" y="109"/>
                </a:cubicBezTo>
                <a:cubicBezTo>
                  <a:pt x="1040" y="116"/>
                  <a:pt x="1037" y="121"/>
                  <a:pt x="1036" y="123"/>
                </a:cubicBezTo>
                <a:cubicBezTo>
                  <a:pt x="1036" y="123"/>
                  <a:pt x="1036" y="123"/>
                  <a:pt x="1036" y="123"/>
                </a:cubicBezTo>
                <a:cubicBezTo>
                  <a:pt x="1035" y="123"/>
                  <a:pt x="1034" y="124"/>
                  <a:pt x="1034" y="124"/>
                </a:cubicBezTo>
                <a:cubicBezTo>
                  <a:pt x="1034" y="125"/>
                  <a:pt x="1034" y="125"/>
                  <a:pt x="1035" y="126"/>
                </a:cubicBezTo>
                <a:cubicBezTo>
                  <a:pt x="1035" y="144"/>
                  <a:pt x="1035" y="144"/>
                  <a:pt x="1035" y="144"/>
                </a:cubicBezTo>
                <a:cubicBezTo>
                  <a:pt x="1034" y="144"/>
                  <a:pt x="1034" y="144"/>
                  <a:pt x="1034" y="145"/>
                </a:cubicBezTo>
                <a:cubicBezTo>
                  <a:pt x="1034" y="145"/>
                  <a:pt x="1034" y="146"/>
                  <a:pt x="1034" y="146"/>
                </a:cubicBezTo>
                <a:cubicBezTo>
                  <a:pt x="1033" y="147"/>
                  <a:pt x="1033" y="150"/>
                  <a:pt x="1031" y="154"/>
                </a:cubicBezTo>
                <a:cubicBezTo>
                  <a:pt x="1029" y="157"/>
                  <a:pt x="1027" y="160"/>
                  <a:pt x="1026" y="161"/>
                </a:cubicBezTo>
                <a:cubicBezTo>
                  <a:pt x="1026" y="161"/>
                  <a:pt x="1025" y="162"/>
                  <a:pt x="1025" y="162"/>
                </a:cubicBezTo>
                <a:cubicBezTo>
                  <a:pt x="1025" y="163"/>
                  <a:pt x="1025" y="163"/>
                  <a:pt x="1026" y="164"/>
                </a:cubicBezTo>
                <a:cubicBezTo>
                  <a:pt x="1026" y="175"/>
                  <a:pt x="1026" y="175"/>
                  <a:pt x="1026" y="175"/>
                </a:cubicBezTo>
                <a:cubicBezTo>
                  <a:pt x="1023" y="178"/>
                  <a:pt x="1023" y="178"/>
                  <a:pt x="1023" y="178"/>
                </a:cubicBezTo>
                <a:cubicBezTo>
                  <a:pt x="1023" y="219"/>
                  <a:pt x="1023" y="219"/>
                  <a:pt x="1023" y="219"/>
                </a:cubicBezTo>
                <a:cubicBezTo>
                  <a:pt x="1023" y="219"/>
                  <a:pt x="1025" y="223"/>
                  <a:pt x="1025" y="223"/>
                </a:cubicBezTo>
                <a:cubicBezTo>
                  <a:pt x="1025" y="312"/>
                  <a:pt x="1025" y="312"/>
                  <a:pt x="1025" y="312"/>
                </a:cubicBezTo>
                <a:cubicBezTo>
                  <a:pt x="953" y="316"/>
                  <a:pt x="953" y="316"/>
                  <a:pt x="953" y="316"/>
                </a:cubicBezTo>
                <a:cubicBezTo>
                  <a:pt x="953" y="310"/>
                  <a:pt x="953" y="310"/>
                  <a:pt x="953" y="310"/>
                </a:cubicBezTo>
                <a:cubicBezTo>
                  <a:pt x="953" y="308"/>
                  <a:pt x="953" y="308"/>
                  <a:pt x="953" y="308"/>
                </a:cubicBezTo>
                <a:cubicBezTo>
                  <a:pt x="949" y="308"/>
                  <a:pt x="949" y="308"/>
                  <a:pt x="949" y="308"/>
                </a:cubicBezTo>
                <a:cubicBezTo>
                  <a:pt x="949" y="310"/>
                  <a:pt x="949" y="310"/>
                  <a:pt x="949" y="310"/>
                </a:cubicBezTo>
                <a:cubicBezTo>
                  <a:pt x="943" y="310"/>
                  <a:pt x="943" y="310"/>
                  <a:pt x="943" y="310"/>
                </a:cubicBezTo>
                <a:cubicBezTo>
                  <a:pt x="939" y="310"/>
                  <a:pt x="939" y="310"/>
                  <a:pt x="939" y="310"/>
                </a:cubicBezTo>
                <a:cubicBezTo>
                  <a:pt x="939" y="307"/>
                  <a:pt x="939" y="307"/>
                  <a:pt x="939" y="307"/>
                </a:cubicBezTo>
                <a:cubicBezTo>
                  <a:pt x="936" y="307"/>
                  <a:pt x="936" y="307"/>
                  <a:pt x="936" y="307"/>
                </a:cubicBezTo>
                <a:cubicBezTo>
                  <a:pt x="936" y="310"/>
                  <a:pt x="936" y="310"/>
                  <a:pt x="936" y="310"/>
                </a:cubicBezTo>
                <a:cubicBezTo>
                  <a:pt x="930" y="310"/>
                  <a:pt x="930" y="310"/>
                  <a:pt x="930" y="310"/>
                </a:cubicBezTo>
                <a:cubicBezTo>
                  <a:pt x="930" y="306"/>
                  <a:pt x="930" y="306"/>
                  <a:pt x="930" y="306"/>
                </a:cubicBezTo>
                <a:cubicBezTo>
                  <a:pt x="929" y="305"/>
                  <a:pt x="929" y="305"/>
                  <a:pt x="929" y="305"/>
                </a:cubicBezTo>
                <a:cubicBezTo>
                  <a:pt x="929" y="299"/>
                  <a:pt x="929" y="299"/>
                  <a:pt x="929" y="299"/>
                </a:cubicBezTo>
                <a:cubicBezTo>
                  <a:pt x="927" y="299"/>
                  <a:pt x="927" y="299"/>
                  <a:pt x="927" y="299"/>
                </a:cubicBezTo>
                <a:cubicBezTo>
                  <a:pt x="927" y="301"/>
                  <a:pt x="927" y="301"/>
                  <a:pt x="927" y="301"/>
                </a:cubicBezTo>
                <a:cubicBezTo>
                  <a:pt x="923" y="301"/>
                  <a:pt x="923" y="301"/>
                  <a:pt x="923" y="301"/>
                </a:cubicBezTo>
                <a:cubicBezTo>
                  <a:pt x="923" y="299"/>
                  <a:pt x="923" y="299"/>
                  <a:pt x="923" y="299"/>
                </a:cubicBezTo>
                <a:cubicBezTo>
                  <a:pt x="921" y="299"/>
                  <a:pt x="921" y="299"/>
                  <a:pt x="921" y="299"/>
                </a:cubicBezTo>
                <a:cubicBezTo>
                  <a:pt x="921" y="301"/>
                  <a:pt x="921" y="301"/>
                  <a:pt x="921" y="301"/>
                </a:cubicBezTo>
                <a:cubicBezTo>
                  <a:pt x="919" y="301"/>
                  <a:pt x="919" y="301"/>
                  <a:pt x="919" y="301"/>
                </a:cubicBezTo>
                <a:cubicBezTo>
                  <a:pt x="919" y="300"/>
                  <a:pt x="919" y="300"/>
                  <a:pt x="919" y="300"/>
                </a:cubicBezTo>
                <a:cubicBezTo>
                  <a:pt x="917" y="300"/>
                  <a:pt x="917" y="300"/>
                  <a:pt x="917" y="300"/>
                </a:cubicBezTo>
                <a:cubicBezTo>
                  <a:pt x="917" y="302"/>
                  <a:pt x="917" y="302"/>
                  <a:pt x="917" y="302"/>
                </a:cubicBezTo>
                <a:cubicBezTo>
                  <a:pt x="916" y="302"/>
                  <a:pt x="916" y="302"/>
                  <a:pt x="916" y="302"/>
                </a:cubicBezTo>
                <a:cubicBezTo>
                  <a:pt x="916" y="301"/>
                  <a:pt x="915" y="301"/>
                  <a:pt x="915" y="300"/>
                </a:cubicBezTo>
                <a:cubicBezTo>
                  <a:pt x="915" y="298"/>
                  <a:pt x="915" y="298"/>
                  <a:pt x="915" y="298"/>
                </a:cubicBezTo>
                <a:cubicBezTo>
                  <a:pt x="914" y="298"/>
                  <a:pt x="914" y="298"/>
                  <a:pt x="914" y="298"/>
                </a:cubicBezTo>
                <a:cubicBezTo>
                  <a:pt x="912" y="295"/>
                  <a:pt x="911" y="293"/>
                  <a:pt x="911" y="293"/>
                </a:cubicBezTo>
                <a:cubicBezTo>
                  <a:pt x="910" y="288"/>
                  <a:pt x="910" y="288"/>
                  <a:pt x="910" y="288"/>
                </a:cubicBezTo>
                <a:cubicBezTo>
                  <a:pt x="911" y="288"/>
                  <a:pt x="911" y="288"/>
                  <a:pt x="911" y="288"/>
                </a:cubicBezTo>
                <a:cubicBezTo>
                  <a:pt x="911" y="286"/>
                  <a:pt x="911" y="286"/>
                  <a:pt x="911" y="286"/>
                </a:cubicBezTo>
                <a:cubicBezTo>
                  <a:pt x="910" y="285"/>
                  <a:pt x="910" y="285"/>
                  <a:pt x="910" y="285"/>
                </a:cubicBezTo>
                <a:cubicBezTo>
                  <a:pt x="911" y="280"/>
                  <a:pt x="911" y="280"/>
                  <a:pt x="911" y="280"/>
                </a:cubicBezTo>
                <a:cubicBezTo>
                  <a:pt x="911" y="279"/>
                  <a:pt x="911" y="279"/>
                  <a:pt x="911" y="279"/>
                </a:cubicBezTo>
                <a:cubicBezTo>
                  <a:pt x="904" y="279"/>
                  <a:pt x="904" y="279"/>
                  <a:pt x="904" y="279"/>
                </a:cubicBezTo>
                <a:cubicBezTo>
                  <a:pt x="902" y="272"/>
                  <a:pt x="896" y="254"/>
                  <a:pt x="896" y="254"/>
                </a:cubicBezTo>
                <a:cubicBezTo>
                  <a:pt x="891" y="240"/>
                  <a:pt x="891" y="235"/>
                  <a:pt x="891" y="235"/>
                </a:cubicBezTo>
                <a:cubicBezTo>
                  <a:pt x="893" y="235"/>
                  <a:pt x="893" y="235"/>
                  <a:pt x="893" y="235"/>
                </a:cubicBezTo>
                <a:cubicBezTo>
                  <a:pt x="894" y="227"/>
                  <a:pt x="894" y="227"/>
                  <a:pt x="894" y="227"/>
                </a:cubicBezTo>
                <a:cubicBezTo>
                  <a:pt x="889" y="225"/>
                  <a:pt x="889" y="225"/>
                  <a:pt x="889" y="225"/>
                </a:cubicBezTo>
                <a:cubicBezTo>
                  <a:pt x="888" y="219"/>
                  <a:pt x="888" y="219"/>
                  <a:pt x="888" y="219"/>
                </a:cubicBezTo>
                <a:cubicBezTo>
                  <a:pt x="885" y="212"/>
                  <a:pt x="882" y="172"/>
                  <a:pt x="882" y="172"/>
                </a:cubicBezTo>
                <a:cubicBezTo>
                  <a:pt x="877" y="95"/>
                  <a:pt x="877" y="95"/>
                  <a:pt x="877" y="95"/>
                </a:cubicBezTo>
                <a:cubicBezTo>
                  <a:pt x="877" y="94"/>
                  <a:pt x="877" y="94"/>
                  <a:pt x="877" y="94"/>
                </a:cubicBezTo>
                <a:cubicBezTo>
                  <a:pt x="880" y="92"/>
                  <a:pt x="879" y="89"/>
                  <a:pt x="879" y="89"/>
                </a:cubicBezTo>
                <a:cubicBezTo>
                  <a:pt x="880" y="86"/>
                  <a:pt x="880" y="86"/>
                  <a:pt x="880" y="86"/>
                </a:cubicBezTo>
                <a:cubicBezTo>
                  <a:pt x="880" y="85"/>
                  <a:pt x="877" y="84"/>
                  <a:pt x="877" y="84"/>
                </a:cubicBezTo>
                <a:cubicBezTo>
                  <a:pt x="877" y="82"/>
                  <a:pt x="877" y="82"/>
                  <a:pt x="877" y="82"/>
                </a:cubicBezTo>
                <a:cubicBezTo>
                  <a:pt x="878" y="81"/>
                  <a:pt x="878" y="81"/>
                  <a:pt x="878" y="81"/>
                </a:cubicBezTo>
                <a:cubicBezTo>
                  <a:pt x="878" y="79"/>
                  <a:pt x="878" y="79"/>
                  <a:pt x="878" y="79"/>
                </a:cubicBezTo>
                <a:cubicBezTo>
                  <a:pt x="876" y="78"/>
                  <a:pt x="876" y="78"/>
                  <a:pt x="876" y="78"/>
                </a:cubicBezTo>
                <a:cubicBezTo>
                  <a:pt x="874" y="78"/>
                  <a:pt x="873" y="73"/>
                  <a:pt x="873" y="73"/>
                </a:cubicBezTo>
                <a:cubicBezTo>
                  <a:pt x="873" y="57"/>
                  <a:pt x="873" y="57"/>
                  <a:pt x="873" y="57"/>
                </a:cubicBezTo>
                <a:cubicBezTo>
                  <a:pt x="872" y="55"/>
                  <a:pt x="872" y="55"/>
                  <a:pt x="872" y="55"/>
                </a:cubicBezTo>
                <a:cubicBezTo>
                  <a:pt x="871" y="55"/>
                  <a:pt x="871" y="55"/>
                  <a:pt x="871" y="55"/>
                </a:cubicBezTo>
                <a:cubicBezTo>
                  <a:pt x="870" y="57"/>
                  <a:pt x="870" y="57"/>
                  <a:pt x="870" y="57"/>
                </a:cubicBezTo>
                <a:cubicBezTo>
                  <a:pt x="870" y="72"/>
                  <a:pt x="870" y="72"/>
                  <a:pt x="870" y="72"/>
                </a:cubicBezTo>
                <a:cubicBezTo>
                  <a:pt x="870" y="74"/>
                  <a:pt x="869" y="77"/>
                  <a:pt x="869" y="77"/>
                </a:cubicBezTo>
                <a:cubicBezTo>
                  <a:pt x="867" y="78"/>
                  <a:pt x="867" y="78"/>
                  <a:pt x="867" y="78"/>
                </a:cubicBezTo>
                <a:cubicBezTo>
                  <a:pt x="865" y="79"/>
                  <a:pt x="865" y="79"/>
                  <a:pt x="865" y="79"/>
                </a:cubicBezTo>
                <a:cubicBezTo>
                  <a:pt x="866" y="80"/>
                  <a:pt x="866" y="80"/>
                  <a:pt x="866" y="80"/>
                </a:cubicBezTo>
                <a:cubicBezTo>
                  <a:pt x="866" y="83"/>
                  <a:pt x="866" y="83"/>
                  <a:pt x="866" y="83"/>
                </a:cubicBezTo>
                <a:cubicBezTo>
                  <a:pt x="866" y="85"/>
                  <a:pt x="866" y="85"/>
                  <a:pt x="866" y="85"/>
                </a:cubicBezTo>
                <a:cubicBezTo>
                  <a:pt x="864" y="86"/>
                  <a:pt x="864" y="86"/>
                  <a:pt x="864" y="86"/>
                </a:cubicBezTo>
                <a:cubicBezTo>
                  <a:pt x="864" y="89"/>
                  <a:pt x="864" y="89"/>
                  <a:pt x="864" y="89"/>
                </a:cubicBezTo>
                <a:cubicBezTo>
                  <a:pt x="864" y="91"/>
                  <a:pt x="864" y="91"/>
                  <a:pt x="864" y="91"/>
                </a:cubicBezTo>
                <a:cubicBezTo>
                  <a:pt x="864" y="92"/>
                  <a:pt x="866" y="95"/>
                  <a:pt x="866" y="95"/>
                </a:cubicBezTo>
                <a:cubicBezTo>
                  <a:pt x="866" y="99"/>
                  <a:pt x="865" y="138"/>
                  <a:pt x="865" y="138"/>
                </a:cubicBezTo>
                <a:cubicBezTo>
                  <a:pt x="865" y="154"/>
                  <a:pt x="861" y="188"/>
                  <a:pt x="861" y="188"/>
                </a:cubicBezTo>
                <a:cubicBezTo>
                  <a:pt x="861" y="198"/>
                  <a:pt x="856" y="226"/>
                  <a:pt x="856" y="226"/>
                </a:cubicBezTo>
                <a:cubicBezTo>
                  <a:pt x="855" y="227"/>
                  <a:pt x="855" y="227"/>
                  <a:pt x="855" y="227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5" y="236"/>
                  <a:pt x="855" y="236"/>
                  <a:pt x="855" y="236"/>
                </a:cubicBezTo>
                <a:cubicBezTo>
                  <a:pt x="851" y="256"/>
                  <a:pt x="842" y="278"/>
                  <a:pt x="842" y="278"/>
                </a:cubicBezTo>
                <a:cubicBezTo>
                  <a:pt x="836" y="279"/>
                  <a:pt x="836" y="279"/>
                  <a:pt x="836" y="279"/>
                </a:cubicBezTo>
                <a:cubicBezTo>
                  <a:pt x="836" y="280"/>
                  <a:pt x="836" y="280"/>
                  <a:pt x="836" y="280"/>
                </a:cubicBezTo>
                <a:cubicBezTo>
                  <a:pt x="835" y="286"/>
                  <a:pt x="835" y="286"/>
                  <a:pt x="835" y="286"/>
                </a:cubicBezTo>
                <a:cubicBezTo>
                  <a:pt x="837" y="288"/>
                  <a:pt x="837" y="288"/>
                  <a:pt x="837" y="288"/>
                </a:cubicBezTo>
                <a:cubicBezTo>
                  <a:pt x="836" y="292"/>
                  <a:pt x="836" y="292"/>
                  <a:pt x="836" y="292"/>
                </a:cubicBezTo>
                <a:cubicBezTo>
                  <a:pt x="836" y="293"/>
                  <a:pt x="826" y="311"/>
                  <a:pt x="823" y="317"/>
                </a:cubicBezTo>
                <a:cubicBezTo>
                  <a:pt x="823" y="316"/>
                  <a:pt x="822" y="316"/>
                  <a:pt x="821" y="316"/>
                </a:cubicBezTo>
                <a:cubicBezTo>
                  <a:pt x="820" y="315"/>
                  <a:pt x="820" y="315"/>
                  <a:pt x="819" y="315"/>
                </a:cubicBezTo>
                <a:cubicBezTo>
                  <a:pt x="818" y="315"/>
                  <a:pt x="817" y="314"/>
                  <a:pt x="816" y="314"/>
                </a:cubicBezTo>
                <a:cubicBezTo>
                  <a:pt x="816" y="314"/>
                  <a:pt x="814" y="315"/>
                  <a:pt x="814" y="315"/>
                </a:cubicBezTo>
                <a:cubicBezTo>
                  <a:pt x="814" y="317"/>
                  <a:pt x="814" y="317"/>
                  <a:pt x="814" y="317"/>
                </a:cubicBezTo>
                <a:cubicBezTo>
                  <a:pt x="809" y="317"/>
                  <a:pt x="809" y="317"/>
                  <a:pt x="809" y="317"/>
                </a:cubicBezTo>
                <a:cubicBezTo>
                  <a:pt x="809" y="317"/>
                  <a:pt x="808" y="316"/>
                  <a:pt x="807" y="316"/>
                </a:cubicBezTo>
                <a:cubicBezTo>
                  <a:pt x="806" y="316"/>
                  <a:pt x="803" y="314"/>
                  <a:pt x="803" y="314"/>
                </a:cubicBezTo>
                <a:cubicBezTo>
                  <a:pt x="790" y="314"/>
                  <a:pt x="790" y="314"/>
                  <a:pt x="790" y="314"/>
                </a:cubicBezTo>
                <a:cubicBezTo>
                  <a:pt x="790" y="315"/>
                  <a:pt x="790" y="315"/>
                  <a:pt x="790" y="315"/>
                </a:cubicBezTo>
                <a:cubicBezTo>
                  <a:pt x="786" y="315"/>
                  <a:pt x="786" y="315"/>
                  <a:pt x="786" y="315"/>
                </a:cubicBezTo>
                <a:cubicBezTo>
                  <a:pt x="786" y="328"/>
                  <a:pt x="786" y="328"/>
                  <a:pt x="786" y="328"/>
                </a:cubicBezTo>
                <a:cubicBezTo>
                  <a:pt x="785" y="328"/>
                  <a:pt x="785" y="328"/>
                  <a:pt x="785" y="328"/>
                </a:cubicBezTo>
                <a:cubicBezTo>
                  <a:pt x="785" y="317"/>
                  <a:pt x="785" y="317"/>
                  <a:pt x="785" y="317"/>
                </a:cubicBezTo>
                <a:cubicBezTo>
                  <a:pt x="784" y="316"/>
                  <a:pt x="784" y="316"/>
                  <a:pt x="784" y="316"/>
                </a:cubicBezTo>
                <a:cubicBezTo>
                  <a:pt x="784" y="316"/>
                  <a:pt x="784" y="315"/>
                  <a:pt x="784" y="315"/>
                </a:cubicBezTo>
                <a:cubicBezTo>
                  <a:pt x="778" y="315"/>
                  <a:pt x="778" y="315"/>
                  <a:pt x="778" y="315"/>
                </a:cubicBezTo>
                <a:cubicBezTo>
                  <a:pt x="778" y="327"/>
                  <a:pt x="778" y="327"/>
                  <a:pt x="778" y="327"/>
                </a:cubicBezTo>
                <a:cubicBezTo>
                  <a:pt x="776" y="327"/>
                  <a:pt x="776" y="327"/>
                  <a:pt x="776" y="327"/>
                </a:cubicBezTo>
                <a:cubicBezTo>
                  <a:pt x="776" y="320"/>
                  <a:pt x="776" y="320"/>
                  <a:pt x="776" y="320"/>
                </a:cubicBezTo>
                <a:cubicBezTo>
                  <a:pt x="775" y="319"/>
                  <a:pt x="775" y="319"/>
                  <a:pt x="775" y="319"/>
                </a:cubicBezTo>
                <a:cubicBezTo>
                  <a:pt x="775" y="317"/>
                  <a:pt x="775" y="317"/>
                  <a:pt x="775" y="317"/>
                </a:cubicBezTo>
                <a:cubicBezTo>
                  <a:pt x="767" y="317"/>
                  <a:pt x="767" y="317"/>
                  <a:pt x="767" y="317"/>
                </a:cubicBezTo>
                <a:cubicBezTo>
                  <a:pt x="765" y="320"/>
                  <a:pt x="765" y="320"/>
                  <a:pt x="765" y="320"/>
                </a:cubicBezTo>
                <a:cubicBezTo>
                  <a:pt x="764" y="320"/>
                  <a:pt x="764" y="320"/>
                  <a:pt x="764" y="320"/>
                </a:cubicBezTo>
                <a:cubicBezTo>
                  <a:pt x="760" y="320"/>
                  <a:pt x="760" y="320"/>
                  <a:pt x="760" y="320"/>
                </a:cubicBezTo>
                <a:cubicBezTo>
                  <a:pt x="758" y="318"/>
                  <a:pt x="758" y="318"/>
                  <a:pt x="758" y="318"/>
                </a:cubicBezTo>
                <a:cubicBezTo>
                  <a:pt x="758" y="318"/>
                  <a:pt x="757" y="318"/>
                  <a:pt x="756" y="318"/>
                </a:cubicBezTo>
                <a:cubicBezTo>
                  <a:pt x="756" y="201"/>
                  <a:pt x="756" y="201"/>
                  <a:pt x="756" y="201"/>
                </a:cubicBezTo>
                <a:cubicBezTo>
                  <a:pt x="749" y="157"/>
                  <a:pt x="749" y="157"/>
                  <a:pt x="749" y="157"/>
                </a:cubicBezTo>
                <a:cubicBezTo>
                  <a:pt x="747" y="124"/>
                  <a:pt x="747" y="124"/>
                  <a:pt x="747" y="124"/>
                </a:cubicBezTo>
                <a:cubicBezTo>
                  <a:pt x="744" y="105"/>
                  <a:pt x="744" y="105"/>
                  <a:pt x="744" y="105"/>
                </a:cubicBezTo>
                <a:cubicBezTo>
                  <a:pt x="744" y="105"/>
                  <a:pt x="744" y="105"/>
                  <a:pt x="744" y="105"/>
                </a:cubicBezTo>
                <a:cubicBezTo>
                  <a:pt x="741" y="65"/>
                  <a:pt x="741" y="65"/>
                  <a:pt x="741" y="65"/>
                </a:cubicBezTo>
                <a:cubicBezTo>
                  <a:pt x="742" y="59"/>
                  <a:pt x="742" y="59"/>
                  <a:pt x="742" y="59"/>
                </a:cubicBezTo>
                <a:cubicBezTo>
                  <a:pt x="741" y="54"/>
                  <a:pt x="741" y="54"/>
                  <a:pt x="741" y="54"/>
                </a:cubicBezTo>
                <a:cubicBezTo>
                  <a:pt x="741" y="54"/>
                  <a:pt x="741" y="54"/>
                  <a:pt x="741" y="54"/>
                </a:cubicBezTo>
                <a:cubicBezTo>
                  <a:pt x="741" y="53"/>
                  <a:pt x="741" y="53"/>
                  <a:pt x="741" y="53"/>
                </a:cubicBezTo>
                <a:cubicBezTo>
                  <a:pt x="741" y="52"/>
                  <a:pt x="741" y="52"/>
                  <a:pt x="741" y="52"/>
                </a:cubicBezTo>
                <a:cubicBezTo>
                  <a:pt x="740" y="36"/>
                  <a:pt x="740" y="36"/>
                  <a:pt x="740" y="36"/>
                </a:cubicBezTo>
                <a:cubicBezTo>
                  <a:pt x="742" y="36"/>
                  <a:pt x="742" y="36"/>
                  <a:pt x="742" y="36"/>
                </a:cubicBezTo>
                <a:cubicBezTo>
                  <a:pt x="743" y="32"/>
                  <a:pt x="743" y="32"/>
                  <a:pt x="743" y="32"/>
                </a:cubicBezTo>
                <a:cubicBezTo>
                  <a:pt x="743" y="32"/>
                  <a:pt x="743" y="32"/>
                  <a:pt x="743" y="32"/>
                </a:cubicBezTo>
                <a:cubicBezTo>
                  <a:pt x="743" y="32"/>
                  <a:pt x="743" y="32"/>
                  <a:pt x="743" y="32"/>
                </a:cubicBezTo>
                <a:cubicBezTo>
                  <a:pt x="743" y="27"/>
                  <a:pt x="743" y="27"/>
                  <a:pt x="743" y="27"/>
                </a:cubicBezTo>
                <a:cubicBezTo>
                  <a:pt x="740" y="22"/>
                  <a:pt x="740" y="22"/>
                  <a:pt x="740" y="22"/>
                </a:cubicBezTo>
                <a:cubicBezTo>
                  <a:pt x="738" y="22"/>
                  <a:pt x="738" y="22"/>
                  <a:pt x="738" y="22"/>
                </a:cubicBezTo>
                <a:cubicBezTo>
                  <a:pt x="737" y="22"/>
                  <a:pt x="737" y="22"/>
                  <a:pt x="737" y="22"/>
                </a:cubicBezTo>
                <a:cubicBezTo>
                  <a:pt x="734" y="27"/>
                  <a:pt x="734" y="27"/>
                  <a:pt x="734" y="27"/>
                </a:cubicBezTo>
                <a:cubicBezTo>
                  <a:pt x="734" y="27"/>
                  <a:pt x="734" y="27"/>
                  <a:pt x="734" y="27"/>
                </a:cubicBezTo>
                <a:cubicBezTo>
                  <a:pt x="734" y="28"/>
                  <a:pt x="734" y="28"/>
                  <a:pt x="734" y="28"/>
                </a:cubicBezTo>
                <a:cubicBezTo>
                  <a:pt x="734" y="32"/>
                  <a:pt x="734" y="32"/>
                  <a:pt x="734" y="32"/>
                </a:cubicBezTo>
                <a:cubicBezTo>
                  <a:pt x="735" y="36"/>
                  <a:pt x="735" y="36"/>
                  <a:pt x="735" y="36"/>
                </a:cubicBezTo>
                <a:cubicBezTo>
                  <a:pt x="737" y="36"/>
                  <a:pt x="737" y="36"/>
                  <a:pt x="737" y="36"/>
                </a:cubicBezTo>
                <a:cubicBezTo>
                  <a:pt x="736" y="52"/>
                  <a:pt x="736" y="52"/>
                  <a:pt x="736" y="52"/>
                </a:cubicBezTo>
                <a:cubicBezTo>
                  <a:pt x="736" y="53"/>
                  <a:pt x="736" y="53"/>
                  <a:pt x="736" y="53"/>
                </a:cubicBezTo>
                <a:cubicBezTo>
                  <a:pt x="735" y="54"/>
                  <a:pt x="735" y="54"/>
                  <a:pt x="735" y="54"/>
                </a:cubicBezTo>
                <a:cubicBezTo>
                  <a:pt x="734" y="59"/>
                  <a:pt x="734" y="59"/>
                  <a:pt x="734" y="59"/>
                </a:cubicBezTo>
                <a:cubicBezTo>
                  <a:pt x="735" y="65"/>
                  <a:pt x="735" y="65"/>
                  <a:pt x="735" y="65"/>
                </a:cubicBezTo>
                <a:cubicBezTo>
                  <a:pt x="733" y="105"/>
                  <a:pt x="733" y="105"/>
                  <a:pt x="733" y="105"/>
                </a:cubicBezTo>
                <a:cubicBezTo>
                  <a:pt x="733" y="105"/>
                  <a:pt x="733" y="105"/>
                  <a:pt x="733" y="105"/>
                </a:cubicBezTo>
                <a:cubicBezTo>
                  <a:pt x="732" y="109"/>
                  <a:pt x="732" y="109"/>
                  <a:pt x="732" y="109"/>
                </a:cubicBezTo>
                <a:cubicBezTo>
                  <a:pt x="721" y="107"/>
                  <a:pt x="721" y="107"/>
                  <a:pt x="721" y="107"/>
                </a:cubicBezTo>
                <a:cubicBezTo>
                  <a:pt x="721" y="106"/>
                  <a:pt x="721" y="106"/>
                  <a:pt x="721" y="106"/>
                </a:cubicBezTo>
                <a:cubicBezTo>
                  <a:pt x="718" y="82"/>
                  <a:pt x="718" y="82"/>
                  <a:pt x="718" y="82"/>
                </a:cubicBezTo>
                <a:cubicBezTo>
                  <a:pt x="719" y="82"/>
                  <a:pt x="719" y="82"/>
                  <a:pt x="719" y="82"/>
                </a:cubicBezTo>
                <a:cubicBezTo>
                  <a:pt x="716" y="42"/>
                  <a:pt x="716" y="42"/>
                  <a:pt x="716" y="42"/>
                </a:cubicBezTo>
                <a:cubicBezTo>
                  <a:pt x="717" y="37"/>
                  <a:pt x="717" y="37"/>
                  <a:pt x="717" y="37"/>
                </a:cubicBezTo>
                <a:cubicBezTo>
                  <a:pt x="716" y="32"/>
                  <a:pt x="716" y="32"/>
                  <a:pt x="716" y="32"/>
                </a:cubicBezTo>
                <a:cubicBezTo>
                  <a:pt x="716" y="32"/>
                  <a:pt x="716" y="32"/>
                  <a:pt x="716" y="32"/>
                </a:cubicBezTo>
                <a:cubicBezTo>
                  <a:pt x="715" y="30"/>
                  <a:pt x="715" y="30"/>
                  <a:pt x="715" y="30"/>
                </a:cubicBezTo>
                <a:cubicBezTo>
                  <a:pt x="715" y="30"/>
                  <a:pt x="715" y="30"/>
                  <a:pt x="715" y="30"/>
                </a:cubicBezTo>
                <a:cubicBezTo>
                  <a:pt x="714" y="13"/>
                  <a:pt x="714" y="13"/>
                  <a:pt x="714" y="13"/>
                </a:cubicBezTo>
                <a:cubicBezTo>
                  <a:pt x="716" y="13"/>
                  <a:pt x="716" y="13"/>
                  <a:pt x="716" y="13"/>
                </a:cubicBezTo>
                <a:cubicBezTo>
                  <a:pt x="717" y="10"/>
                  <a:pt x="717" y="10"/>
                  <a:pt x="717" y="10"/>
                </a:cubicBezTo>
                <a:cubicBezTo>
                  <a:pt x="717" y="10"/>
                  <a:pt x="717" y="10"/>
                  <a:pt x="717" y="10"/>
                </a:cubicBezTo>
                <a:cubicBezTo>
                  <a:pt x="717" y="9"/>
                  <a:pt x="717" y="9"/>
                  <a:pt x="717" y="9"/>
                </a:cubicBezTo>
                <a:cubicBezTo>
                  <a:pt x="717" y="5"/>
                  <a:pt x="717" y="5"/>
                  <a:pt x="717" y="5"/>
                </a:cubicBezTo>
                <a:cubicBezTo>
                  <a:pt x="714" y="0"/>
                  <a:pt x="714" y="0"/>
                  <a:pt x="714" y="0"/>
                </a:cubicBezTo>
                <a:cubicBezTo>
                  <a:pt x="713" y="0"/>
                  <a:pt x="713" y="0"/>
                  <a:pt x="713" y="0"/>
                </a:cubicBezTo>
                <a:cubicBezTo>
                  <a:pt x="711" y="0"/>
                  <a:pt x="711" y="0"/>
                  <a:pt x="711" y="0"/>
                </a:cubicBezTo>
                <a:cubicBezTo>
                  <a:pt x="708" y="5"/>
                  <a:pt x="708" y="5"/>
                  <a:pt x="708" y="5"/>
                </a:cubicBezTo>
                <a:cubicBezTo>
                  <a:pt x="708" y="5"/>
                  <a:pt x="708" y="5"/>
                  <a:pt x="708" y="5"/>
                </a:cubicBezTo>
                <a:cubicBezTo>
                  <a:pt x="708" y="5"/>
                  <a:pt x="708" y="5"/>
                  <a:pt x="708" y="5"/>
                </a:cubicBezTo>
                <a:cubicBezTo>
                  <a:pt x="708" y="10"/>
                  <a:pt x="708" y="10"/>
                  <a:pt x="708" y="10"/>
                </a:cubicBezTo>
                <a:cubicBezTo>
                  <a:pt x="709" y="13"/>
                  <a:pt x="709" y="13"/>
                  <a:pt x="709" y="13"/>
                </a:cubicBezTo>
                <a:cubicBezTo>
                  <a:pt x="712" y="13"/>
                  <a:pt x="712" y="13"/>
                  <a:pt x="712" y="13"/>
                </a:cubicBezTo>
                <a:cubicBezTo>
                  <a:pt x="710" y="30"/>
                  <a:pt x="710" y="30"/>
                  <a:pt x="710" y="30"/>
                </a:cubicBezTo>
                <a:cubicBezTo>
                  <a:pt x="711" y="30"/>
                  <a:pt x="711" y="30"/>
                  <a:pt x="711" y="30"/>
                </a:cubicBezTo>
                <a:cubicBezTo>
                  <a:pt x="710" y="32"/>
                  <a:pt x="710" y="32"/>
                  <a:pt x="710" y="32"/>
                </a:cubicBezTo>
                <a:cubicBezTo>
                  <a:pt x="709" y="37"/>
                  <a:pt x="709" y="37"/>
                  <a:pt x="709" y="37"/>
                </a:cubicBezTo>
                <a:cubicBezTo>
                  <a:pt x="710" y="42"/>
                  <a:pt x="710" y="42"/>
                  <a:pt x="710" y="42"/>
                </a:cubicBezTo>
                <a:cubicBezTo>
                  <a:pt x="707" y="82"/>
                  <a:pt x="707" y="82"/>
                  <a:pt x="707" y="82"/>
                </a:cubicBezTo>
                <a:cubicBezTo>
                  <a:pt x="707" y="82"/>
                  <a:pt x="707" y="82"/>
                  <a:pt x="707" y="82"/>
                </a:cubicBezTo>
                <a:cubicBezTo>
                  <a:pt x="705" y="105"/>
                  <a:pt x="705" y="105"/>
                  <a:pt x="705" y="105"/>
                </a:cubicBezTo>
                <a:cubicBezTo>
                  <a:pt x="703" y="128"/>
                  <a:pt x="703" y="128"/>
                  <a:pt x="703" y="128"/>
                </a:cubicBezTo>
                <a:cubicBezTo>
                  <a:pt x="702" y="134"/>
                  <a:pt x="702" y="134"/>
                  <a:pt x="702" y="134"/>
                </a:cubicBezTo>
                <a:cubicBezTo>
                  <a:pt x="694" y="103"/>
                  <a:pt x="694" y="103"/>
                  <a:pt x="694" y="103"/>
                </a:cubicBezTo>
                <a:cubicBezTo>
                  <a:pt x="685" y="134"/>
                  <a:pt x="685" y="134"/>
                  <a:pt x="685" y="134"/>
                </a:cubicBezTo>
                <a:cubicBezTo>
                  <a:pt x="684" y="127"/>
                  <a:pt x="684" y="127"/>
                  <a:pt x="684" y="127"/>
                </a:cubicBezTo>
                <a:cubicBezTo>
                  <a:pt x="683" y="105"/>
                  <a:pt x="683" y="105"/>
                  <a:pt x="683" y="105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77" y="42"/>
                  <a:pt x="677" y="42"/>
                  <a:pt x="677" y="42"/>
                </a:cubicBezTo>
                <a:cubicBezTo>
                  <a:pt x="678" y="37"/>
                  <a:pt x="678" y="37"/>
                  <a:pt x="678" y="37"/>
                </a:cubicBezTo>
                <a:cubicBezTo>
                  <a:pt x="677" y="32"/>
                  <a:pt x="677" y="32"/>
                  <a:pt x="677" y="32"/>
                </a:cubicBezTo>
                <a:cubicBezTo>
                  <a:pt x="677" y="30"/>
                  <a:pt x="677" y="30"/>
                  <a:pt x="677" y="30"/>
                </a:cubicBezTo>
                <a:cubicBezTo>
                  <a:pt x="677" y="30"/>
                  <a:pt x="677" y="30"/>
                  <a:pt x="677" y="30"/>
                </a:cubicBezTo>
                <a:cubicBezTo>
                  <a:pt x="676" y="13"/>
                  <a:pt x="676" y="13"/>
                  <a:pt x="676" y="13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0"/>
                  <a:pt x="679" y="10"/>
                  <a:pt x="679" y="10"/>
                </a:cubicBezTo>
                <a:cubicBezTo>
                  <a:pt x="679" y="5"/>
                  <a:pt x="679" y="5"/>
                  <a:pt x="679" y="5"/>
                </a:cubicBezTo>
                <a:cubicBezTo>
                  <a:pt x="679" y="5"/>
                  <a:pt x="679" y="5"/>
                  <a:pt x="679" y="5"/>
                </a:cubicBezTo>
                <a:cubicBezTo>
                  <a:pt x="679" y="4"/>
                  <a:pt x="679" y="4"/>
                  <a:pt x="679" y="4"/>
                </a:cubicBezTo>
                <a:cubicBezTo>
                  <a:pt x="676" y="0"/>
                  <a:pt x="676" y="0"/>
                  <a:pt x="676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3" y="0"/>
                  <a:pt x="673" y="0"/>
                  <a:pt x="673" y="0"/>
                </a:cubicBezTo>
                <a:cubicBezTo>
                  <a:pt x="670" y="4"/>
                  <a:pt x="670" y="4"/>
                  <a:pt x="670" y="4"/>
                </a:cubicBezTo>
                <a:cubicBezTo>
                  <a:pt x="670" y="9"/>
                  <a:pt x="670" y="9"/>
                  <a:pt x="670" y="9"/>
                </a:cubicBezTo>
                <a:cubicBezTo>
                  <a:pt x="670" y="9"/>
                  <a:pt x="670" y="9"/>
                  <a:pt x="670" y="9"/>
                </a:cubicBezTo>
                <a:cubicBezTo>
                  <a:pt x="670" y="10"/>
                  <a:pt x="670" y="10"/>
                  <a:pt x="670" y="10"/>
                </a:cubicBezTo>
                <a:cubicBezTo>
                  <a:pt x="671" y="13"/>
                  <a:pt x="671" y="13"/>
                  <a:pt x="671" y="13"/>
                </a:cubicBezTo>
                <a:cubicBezTo>
                  <a:pt x="673" y="13"/>
                  <a:pt x="673" y="13"/>
                  <a:pt x="673" y="13"/>
                </a:cubicBezTo>
                <a:cubicBezTo>
                  <a:pt x="672" y="30"/>
                  <a:pt x="672" y="30"/>
                  <a:pt x="672" y="30"/>
                </a:cubicBezTo>
                <a:cubicBezTo>
                  <a:pt x="672" y="30"/>
                  <a:pt x="672" y="30"/>
                  <a:pt x="672" y="30"/>
                </a:cubicBezTo>
                <a:cubicBezTo>
                  <a:pt x="672" y="32"/>
                  <a:pt x="672" y="32"/>
                  <a:pt x="672" y="32"/>
                </a:cubicBezTo>
                <a:cubicBezTo>
                  <a:pt x="671" y="32"/>
                  <a:pt x="671" y="32"/>
                  <a:pt x="671" y="32"/>
                </a:cubicBezTo>
                <a:cubicBezTo>
                  <a:pt x="670" y="37"/>
                  <a:pt x="670" y="37"/>
                  <a:pt x="670" y="37"/>
                </a:cubicBezTo>
                <a:cubicBezTo>
                  <a:pt x="671" y="42"/>
                  <a:pt x="671" y="42"/>
                  <a:pt x="671" y="42"/>
                </a:cubicBezTo>
                <a:cubicBezTo>
                  <a:pt x="668" y="82"/>
                  <a:pt x="668" y="82"/>
                  <a:pt x="668" y="82"/>
                </a:cubicBezTo>
                <a:cubicBezTo>
                  <a:pt x="669" y="82"/>
                  <a:pt x="669" y="82"/>
                  <a:pt x="669" y="82"/>
                </a:cubicBezTo>
                <a:cubicBezTo>
                  <a:pt x="666" y="105"/>
                  <a:pt x="666" y="105"/>
                  <a:pt x="666" y="105"/>
                </a:cubicBezTo>
                <a:cubicBezTo>
                  <a:pt x="666" y="107"/>
                  <a:pt x="666" y="107"/>
                  <a:pt x="666" y="107"/>
                </a:cubicBezTo>
                <a:cubicBezTo>
                  <a:pt x="655" y="109"/>
                  <a:pt x="655" y="109"/>
                  <a:pt x="655" y="109"/>
                </a:cubicBezTo>
                <a:cubicBezTo>
                  <a:pt x="654" y="104"/>
                  <a:pt x="654" y="104"/>
                  <a:pt x="654" y="104"/>
                </a:cubicBezTo>
                <a:cubicBezTo>
                  <a:pt x="654" y="104"/>
                  <a:pt x="654" y="104"/>
                  <a:pt x="654" y="104"/>
                </a:cubicBezTo>
                <a:cubicBezTo>
                  <a:pt x="652" y="64"/>
                  <a:pt x="652" y="64"/>
                  <a:pt x="652" y="64"/>
                </a:cubicBezTo>
                <a:cubicBezTo>
                  <a:pt x="653" y="59"/>
                  <a:pt x="653" y="59"/>
                  <a:pt x="653" y="59"/>
                </a:cubicBezTo>
                <a:cubicBezTo>
                  <a:pt x="652" y="54"/>
                  <a:pt x="652" y="54"/>
                  <a:pt x="652" y="54"/>
                </a:cubicBezTo>
                <a:cubicBezTo>
                  <a:pt x="651" y="52"/>
                  <a:pt x="651" y="52"/>
                  <a:pt x="651" y="52"/>
                </a:cubicBezTo>
                <a:cubicBezTo>
                  <a:pt x="651" y="52"/>
                  <a:pt x="651" y="52"/>
                  <a:pt x="651" y="52"/>
                </a:cubicBezTo>
                <a:cubicBezTo>
                  <a:pt x="650" y="35"/>
                  <a:pt x="650" y="35"/>
                  <a:pt x="650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3" y="32"/>
                  <a:pt x="653" y="32"/>
                  <a:pt x="653" y="32"/>
                </a:cubicBezTo>
                <a:cubicBezTo>
                  <a:pt x="654" y="27"/>
                  <a:pt x="654" y="27"/>
                  <a:pt x="654" y="27"/>
                </a:cubicBezTo>
                <a:cubicBezTo>
                  <a:pt x="653" y="27"/>
                  <a:pt x="653" y="27"/>
                  <a:pt x="653" y="27"/>
                </a:cubicBezTo>
                <a:cubicBezTo>
                  <a:pt x="653" y="27"/>
                  <a:pt x="653" y="27"/>
                  <a:pt x="653" y="27"/>
                </a:cubicBezTo>
                <a:cubicBezTo>
                  <a:pt x="650" y="22"/>
                  <a:pt x="650" y="22"/>
                  <a:pt x="650" y="22"/>
                </a:cubicBezTo>
                <a:cubicBezTo>
                  <a:pt x="649" y="22"/>
                  <a:pt x="649" y="22"/>
                  <a:pt x="649" y="22"/>
                </a:cubicBezTo>
                <a:cubicBezTo>
                  <a:pt x="647" y="22"/>
                  <a:pt x="647" y="22"/>
                  <a:pt x="647" y="22"/>
                </a:cubicBezTo>
                <a:cubicBezTo>
                  <a:pt x="644" y="26"/>
                  <a:pt x="644" y="26"/>
                  <a:pt x="644" y="26"/>
                </a:cubicBezTo>
                <a:cubicBezTo>
                  <a:pt x="644" y="31"/>
                  <a:pt x="644" y="31"/>
                  <a:pt x="644" y="31"/>
                </a:cubicBezTo>
                <a:cubicBezTo>
                  <a:pt x="644" y="32"/>
                  <a:pt x="644" y="32"/>
                  <a:pt x="644" y="32"/>
                </a:cubicBezTo>
                <a:cubicBezTo>
                  <a:pt x="644" y="32"/>
                  <a:pt x="644" y="32"/>
                  <a:pt x="644" y="32"/>
                </a:cubicBezTo>
                <a:cubicBezTo>
                  <a:pt x="645" y="35"/>
                  <a:pt x="645" y="35"/>
                  <a:pt x="645" y="35"/>
                </a:cubicBezTo>
                <a:cubicBezTo>
                  <a:pt x="647" y="35"/>
                  <a:pt x="647" y="35"/>
                  <a:pt x="647" y="35"/>
                </a:cubicBezTo>
                <a:cubicBezTo>
                  <a:pt x="646" y="52"/>
                  <a:pt x="646" y="52"/>
                  <a:pt x="646" y="52"/>
                </a:cubicBezTo>
                <a:cubicBezTo>
                  <a:pt x="647" y="52"/>
                  <a:pt x="647" y="52"/>
                  <a:pt x="647" y="52"/>
                </a:cubicBezTo>
                <a:cubicBezTo>
                  <a:pt x="646" y="54"/>
                  <a:pt x="646" y="54"/>
                  <a:pt x="646" y="54"/>
                </a:cubicBezTo>
                <a:cubicBezTo>
                  <a:pt x="646" y="54"/>
                  <a:pt x="646" y="54"/>
                  <a:pt x="646" y="54"/>
                </a:cubicBezTo>
                <a:cubicBezTo>
                  <a:pt x="645" y="59"/>
                  <a:pt x="645" y="59"/>
                  <a:pt x="645" y="59"/>
                </a:cubicBezTo>
                <a:cubicBezTo>
                  <a:pt x="646" y="64"/>
                  <a:pt x="646" y="64"/>
                  <a:pt x="646" y="64"/>
                </a:cubicBezTo>
                <a:cubicBezTo>
                  <a:pt x="643" y="104"/>
                  <a:pt x="643" y="104"/>
                  <a:pt x="643" y="104"/>
                </a:cubicBezTo>
                <a:cubicBezTo>
                  <a:pt x="643" y="104"/>
                  <a:pt x="643" y="104"/>
                  <a:pt x="643" y="104"/>
                </a:cubicBezTo>
                <a:cubicBezTo>
                  <a:pt x="640" y="124"/>
                  <a:pt x="640" y="124"/>
                  <a:pt x="640" y="124"/>
                </a:cubicBezTo>
                <a:cubicBezTo>
                  <a:pt x="639" y="140"/>
                  <a:pt x="639" y="140"/>
                  <a:pt x="639" y="140"/>
                </a:cubicBezTo>
                <a:cubicBezTo>
                  <a:pt x="639" y="140"/>
                  <a:pt x="639" y="140"/>
                  <a:pt x="639" y="140"/>
                </a:cubicBezTo>
                <a:cubicBezTo>
                  <a:pt x="639" y="146"/>
                  <a:pt x="639" y="146"/>
                  <a:pt x="639" y="146"/>
                </a:cubicBezTo>
                <a:cubicBezTo>
                  <a:pt x="634" y="179"/>
                  <a:pt x="634" y="179"/>
                  <a:pt x="634" y="179"/>
                </a:cubicBezTo>
                <a:cubicBezTo>
                  <a:pt x="633" y="185"/>
                  <a:pt x="633" y="185"/>
                  <a:pt x="633" y="185"/>
                </a:cubicBezTo>
                <a:cubicBezTo>
                  <a:pt x="630" y="205"/>
                  <a:pt x="630" y="205"/>
                  <a:pt x="630" y="205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30" y="213"/>
                  <a:pt x="630" y="213"/>
                  <a:pt x="630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9" y="213"/>
                  <a:pt x="629" y="213"/>
                  <a:pt x="629" y="213"/>
                </a:cubicBezTo>
                <a:cubicBezTo>
                  <a:pt x="628" y="213"/>
                  <a:pt x="628" y="213"/>
                  <a:pt x="628" y="213"/>
                </a:cubicBezTo>
                <a:cubicBezTo>
                  <a:pt x="627" y="213"/>
                  <a:pt x="627" y="213"/>
                  <a:pt x="627" y="213"/>
                </a:cubicBezTo>
                <a:cubicBezTo>
                  <a:pt x="625" y="213"/>
                  <a:pt x="625" y="213"/>
                  <a:pt x="625" y="213"/>
                </a:cubicBezTo>
                <a:cubicBezTo>
                  <a:pt x="625" y="213"/>
                  <a:pt x="625" y="213"/>
                  <a:pt x="625" y="213"/>
                </a:cubicBezTo>
                <a:cubicBezTo>
                  <a:pt x="624" y="213"/>
                  <a:pt x="624" y="213"/>
                  <a:pt x="624" y="213"/>
                </a:cubicBezTo>
                <a:cubicBezTo>
                  <a:pt x="624" y="213"/>
                  <a:pt x="624" y="213"/>
                  <a:pt x="624" y="213"/>
                </a:cubicBezTo>
                <a:cubicBezTo>
                  <a:pt x="624" y="213"/>
                  <a:pt x="624" y="213"/>
                  <a:pt x="624" y="213"/>
                </a:cubicBezTo>
                <a:cubicBezTo>
                  <a:pt x="624" y="213"/>
                  <a:pt x="624" y="213"/>
                  <a:pt x="624" y="213"/>
                </a:cubicBezTo>
                <a:cubicBezTo>
                  <a:pt x="624" y="213"/>
                  <a:pt x="624" y="213"/>
                  <a:pt x="624" y="213"/>
                </a:cubicBezTo>
                <a:cubicBezTo>
                  <a:pt x="623" y="213"/>
                  <a:pt x="623" y="213"/>
                  <a:pt x="623" y="213"/>
                </a:cubicBezTo>
                <a:cubicBezTo>
                  <a:pt x="623" y="213"/>
                  <a:pt x="623" y="213"/>
                  <a:pt x="623" y="213"/>
                </a:cubicBezTo>
                <a:cubicBezTo>
                  <a:pt x="623" y="213"/>
                  <a:pt x="623" y="213"/>
                  <a:pt x="623" y="213"/>
                </a:cubicBezTo>
                <a:cubicBezTo>
                  <a:pt x="623" y="213"/>
                  <a:pt x="623" y="213"/>
                  <a:pt x="623" y="213"/>
                </a:cubicBezTo>
                <a:cubicBezTo>
                  <a:pt x="623" y="213"/>
                  <a:pt x="623" y="213"/>
                  <a:pt x="623" y="213"/>
                </a:cubicBezTo>
                <a:cubicBezTo>
                  <a:pt x="622" y="213"/>
                  <a:pt x="622" y="213"/>
                  <a:pt x="622" y="213"/>
                </a:cubicBezTo>
                <a:cubicBezTo>
                  <a:pt x="622" y="213"/>
                  <a:pt x="622" y="213"/>
                  <a:pt x="622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213"/>
                  <a:pt x="621" y="213"/>
                  <a:pt x="621" y="213"/>
                </a:cubicBezTo>
                <a:cubicBezTo>
                  <a:pt x="621" y="329"/>
                  <a:pt x="621" y="329"/>
                  <a:pt x="621" y="329"/>
                </a:cubicBezTo>
                <a:cubicBezTo>
                  <a:pt x="620" y="329"/>
                  <a:pt x="620" y="329"/>
                  <a:pt x="620" y="329"/>
                </a:cubicBezTo>
                <a:cubicBezTo>
                  <a:pt x="619" y="329"/>
                  <a:pt x="618" y="328"/>
                  <a:pt x="618" y="328"/>
                </a:cubicBezTo>
                <a:cubicBezTo>
                  <a:pt x="615" y="328"/>
                  <a:pt x="615" y="328"/>
                  <a:pt x="615" y="328"/>
                </a:cubicBezTo>
                <a:cubicBezTo>
                  <a:pt x="614" y="329"/>
                  <a:pt x="614" y="329"/>
                  <a:pt x="614" y="329"/>
                </a:cubicBezTo>
                <a:cubicBezTo>
                  <a:pt x="611" y="329"/>
                  <a:pt x="611" y="329"/>
                  <a:pt x="611" y="329"/>
                </a:cubicBezTo>
                <a:cubicBezTo>
                  <a:pt x="611" y="331"/>
                  <a:pt x="611" y="331"/>
                  <a:pt x="611" y="331"/>
                </a:cubicBezTo>
                <a:cubicBezTo>
                  <a:pt x="611" y="331"/>
                  <a:pt x="607" y="327"/>
                  <a:pt x="605" y="327"/>
                </a:cubicBezTo>
                <a:cubicBezTo>
                  <a:pt x="603" y="327"/>
                  <a:pt x="600" y="328"/>
                  <a:pt x="600" y="328"/>
                </a:cubicBezTo>
                <a:cubicBezTo>
                  <a:pt x="596" y="328"/>
                  <a:pt x="596" y="328"/>
                  <a:pt x="596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87" y="329"/>
                  <a:pt x="587" y="329"/>
                  <a:pt x="587" y="329"/>
                </a:cubicBezTo>
                <a:cubicBezTo>
                  <a:pt x="582" y="323"/>
                  <a:pt x="582" y="323"/>
                  <a:pt x="582" y="323"/>
                </a:cubicBezTo>
                <a:cubicBezTo>
                  <a:pt x="582" y="314"/>
                  <a:pt x="582" y="314"/>
                  <a:pt x="582" y="314"/>
                </a:cubicBezTo>
                <a:cubicBezTo>
                  <a:pt x="578" y="317"/>
                  <a:pt x="578" y="317"/>
                  <a:pt x="578" y="317"/>
                </a:cubicBezTo>
                <a:cubicBezTo>
                  <a:pt x="581" y="317"/>
                  <a:pt x="581" y="317"/>
                  <a:pt x="581" y="317"/>
                </a:cubicBezTo>
                <a:cubicBezTo>
                  <a:pt x="581" y="323"/>
                  <a:pt x="581" y="323"/>
                  <a:pt x="581" y="323"/>
                </a:cubicBezTo>
                <a:cubicBezTo>
                  <a:pt x="576" y="329"/>
                  <a:pt x="576" y="329"/>
                  <a:pt x="576" y="329"/>
                </a:cubicBezTo>
                <a:cubicBezTo>
                  <a:pt x="576" y="331"/>
                  <a:pt x="576" y="331"/>
                  <a:pt x="576" y="331"/>
                </a:cubicBezTo>
                <a:cubicBezTo>
                  <a:pt x="576" y="331"/>
                  <a:pt x="575" y="333"/>
                  <a:pt x="574" y="334"/>
                </a:cubicBezTo>
                <a:cubicBezTo>
                  <a:pt x="574" y="334"/>
                  <a:pt x="573" y="336"/>
                  <a:pt x="573" y="336"/>
                </a:cubicBezTo>
                <a:cubicBezTo>
                  <a:pt x="571" y="337"/>
                  <a:pt x="571" y="337"/>
                  <a:pt x="571" y="337"/>
                </a:cubicBezTo>
                <a:cubicBezTo>
                  <a:pt x="568" y="337"/>
                  <a:pt x="568" y="337"/>
                  <a:pt x="568" y="337"/>
                </a:cubicBezTo>
                <a:cubicBezTo>
                  <a:pt x="568" y="342"/>
                  <a:pt x="568" y="342"/>
                  <a:pt x="568" y="342"/>
                </a:cubicBezTo>
                <a:cubicBezTo>
                  <a:pt x="565" y="342"/>
                  <a:pt x="565" y="342"/>
                  <a:pt x="565" y="342"/>
                </a:cubicBezTo>
                <a:cubicBezTo>
                  <a:pt x="565" y="333"/>
                  <a:pt x="565" y="333"/>
                  <a:pt x="565" y="333"/>
                </a:cubicBezTo>
                <a:cubicBezTo>
                  <a:pt x="553" y="333"/>
                  <a:pt x="553" y="333"/>
                  <a:pt x="553" y="333"/>
                </a:cubicBezTo>
                <a:cubicBezTo>
                  <a:pt x="553" y="338"/>
                  <a:pt x="553" y="338"/>
                  <a:pt x="553" y="338"/>
                </a:cubicBezTo>
                <a:cubicBezTo>
                  <a:pt x="541" y="338"/>
                  <a:pt x="541" y="338"/>
                  <a:pt x="541" y="338"/>
                </a:cubicBezTo>
                <a:cubicBezTo>
                  <a:pt x="539" y="340"/>
                  <a:pt x="539" y="340"/>
                  <a:pt x="539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6" y="308"/>
                  <a:pt x="536" y="308"/>
                  <a:pt x="536" y="308"/>
                </a:cubicBezTo>
                <a:cubicBezTo>
                  <a:pt x="535" y="308"/>
                  <a:pt x="535" y="308"/>
                  <a:pt x="535" y="308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0" y="340"/>
                  <a:pt x="530" y="340"/>
                  <a:pt x="530" y="340"/>
                </a:cubicBezTo>
                <a:cubicBezTo>
                  <a:pt x="530" y="340"/>
                  <a:pt x="530" y="340"/>
                  <a:pt x="529" y="340"/>
                </a:cubicBezTo>
                <a:cubicBezTo>
                  <a:pt x="528" y="340"/>
                  <a:pt x="528" y="339"/>
                  <a:pt x="528" y="339"/>
                </a:cubicBezTo>
                <a:cubicBezTo>
                  <a:pt x="527" y="338"/>
                  <a:pt x="523" y="338"/>
                  <a:pt x="523" y="338"/>
                </a:cubicBezTo>
                <a:cubicBezTo>
                  <a:pt x="521" y="338"/>
                  <a:pt x="521" y="338"/>
                  <a:pt x="521" y="338"/>
                </a:cubicBezTo>
                <a:cubicBezTo>
                  <a:pt x="521" y="338"/>
                  <a:pt x="521" y="338"/>
                  <a:pt x="521" y="338"/>
                </a:cubicBezTo>
                <a:cubicBezTo>
                  <a:pt x="521" y="338"/>
                  <a:pt x="521" y="338"/>
                  <a:pt x="520" y="338"/>
                </a:cubicBezTo>
                <a:cubicBezTo>
                  <a:pt x="520" y="338"/>
                  <a:pt x="517" y="336"/>
                  <a:pt x="517" y="336"/>
                </a:cubicBezTo>
                <a:cubicBezTo>
                  <a:pt x="513" y="334"/>
                  <a:pt x="513" y="334"/>
                  <a:pt x="513" y="334"/>
                </a:cubicBezTo>
                <a:cubicBezTo>
                  <a:pt x="503" y="334"/>
                  <a:pt x="503" y="334"/>
                  <a:pt x="503" y="334"/>
                </a:cubicBezTo>
                <a:cubicBezTo>
                  <a:pt x="501" y="336"/>
                  <a:pt x="501" y="336"/>
                  <a:pt x="501" y="336"/>
                </a:cubicBezTo>
                <a:cubicBezTo>
                  <a:pt x="497" y="337"/>
                  <a:pt x="497" y="337"/>
                  <a:pt x="497" y="337"/>
                </a:cubicBezTo>
                <a:cubicBezTo>
                  <a:pt x="493" y="342"/>
                  <a:pt x="493" y="342"/>
                  <a:pt x="493" y="342"/>
                </a:cubicBezTo>
                <a:cubicBezTo>
                  <a:pt x="492" y="342"/>
                  <a:pt x="492" y="342"/>
                  <a:pt x="492" y="342"/>
                </a:cubicBezTo>
                <a:cubicBezTo>
                  <a:pt x="492" y="338"/>
                  <a:pt x="492" y="338"/>
                  <a:pt x="492" y="338"/>
                </a:cubicBezTo>
                <a:cubicBezTo>
                  <a:pt x="489" y="338"/>
                  <a:pt x="489" y="338"/>
                  <a:pt x="489" y="338"/>
                </a:cubicBezTo>
                <a:cubicBezTo>
                  <a:pt x="489" y="342"/>
                  <a:pt x="489" y="342"/>
                  <a:pt x="489" y="342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78" y="336"/>
                  <a:pt x="478" y="336"/>
                  <a:pt x="478" y="336"/>
                </a:cubicBezTo>
                <a:cubicBezTo>
                  <a:pt x="475" y="336"/>
                  <a:pt x="475" y="336"/>
                  <a:pt x="475" y="336"/>
                </a:cubicBezTo>
                <a:cubicBezTo>
                  <a:pt x="475" y="334"/>
                  <a:pt x="475" y="334"/>
                  <a:pt x="475" y="334"/>
                </a:cubicBezTo>
                <a:cubicBezTo>
                  <a:pt x="476" y="334"/>
                  <a:pt x="476" y="334"/>
                  <a:pt x="476" y="334"/>
                </a:cubicBezTo>
                <a:cubicBezTo>
                  <a:pt x="475" y="334"/>
                  <a:pt x="475" y="334"/>
                  <a:pt x="475" y="334"/>
                </a:cubicBezTo>
                <a:cubicBezTo>
                  <a:pt x="475" y="331"/>
                  <a:pt x="475" y="331"/>
                  <a:pt x="475" y="331"/>
                </a:cubicBezTo>
                <a:cubicBezTo>
                  <a:pt x="476" y="331"/>
                  <a:pt x="476" y="331"/>
                  <a:pt x="476" y="331"/>
                </a:cubicBezTo>
                <a:cubicBezTo>
                  <a:pt x="476" y="330"/>
                  <a:pt x="476" y="330"/>
                  <a:pt x="476" y="330"/>
                </a:cubicBezTo>
                <a:cubicBezTo>
                  <a:pt x="475" y="330"/>
                  <a:pt x="475" y="330"/>
                  <a:pt x="475" y="330"/>
                </a:cubicBezTo>
                <a:cubicBezTo>
                  <a:pt x="475" y="328"/>
                  <a:pt x="475" y="328"/>
                  <a:pt x="475" y="328"/>
                </a:cubicBezTo>
                <a:cubicBezTo>
                  <a:pt x="476" y="327"/>
                  <a:pt x="476" y="327"/>
                  <a:pt x="476" y="327"/>
                </a:cubicBezTo>
                <a:cubicBezTo>
                  <a:pt x="476" y="327"/>
                  <a:pt x="476" y="327"/>
                  <a:pt x="476" y="327"/>
                </a:cubicBezTo>
                <a:cubicBezTo>
                  <a:pt x="475" y="327"/>
                  <a:pt x="475" y="327"/>
                  <a:pt x="475" y="327"/>
                </a:cubicBezTo>
                <a:cubicBezTo>
                  <a:pt x="475" y="324"/>
                  <a:pt x="475" y="324"/>
                  <a:pt x="475" y="324"/>
                </a:cubicBezTo>
                <a:cubicBezTo>
                  <a:pt x="476" y="324"/>
                  <a:pt x="476" y="324"/>
                  <a:pt x="476" y="324"/>
                </a:cubicBezTo>
                <a:cubicBezTo>
                  <a:pt x="476" y="323"/>
                  <a:pt x="476" y="323"/>
                  <a:pt x="476" y="323"/>
                </a:cubicBezTo>
                <a:cubicBezTo>
                  <a:pt x="475" y="323"/>
                  <a:pt x="475" y="323"/>
                  <a:pt x="475" y="323"/>
                </a:cubicBezTo>
                <a:cubicBezTo>
                  <a:pt x="475" y="321"/>
                  <a:pt x="475" y="321"/>
                  <a:pt x="475" y="321"/>
                </a:cubicBezTo>
                <a:cubicBezTo>
                  <a:pt x="476" y="321"/>
                  <a:pt x="476" y="321"/>
                  <a:pt x="476" y="321"/>
                </a:cubicBezTo>
                <a:cubicBezTo>
                  <a:pt x="476" y="320"/>
                  <a:pt x="476" y="320"/>
                  <a:pt x="476" y="320"/>
                </a:cubicBezTo>
                <a:cubicBezTo>
                  <a:pt x="475" y="320"/>
                  <a:pt x="475" y="320"/>
                  <a:pt x="475" y="320"/>
                </a:cubicBezTo>
                <a:cubicBezTo>
                  <a:pt x="475" y="318"/>
                  <a:pt x="475" y="318"/>
                  <a:pt x="475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7"/>
                  <a:pt x="476" y="317"/>
                  <a:pt x="476" y="317"/>
                </a:cubicBezTo>
                <a:cubicBezTo>
                  <a:pt x="475" y="317"/>
                  <a:pt x="475" y="317"/>
                  <a:pt x="475" y="317"/>
                </a:cubicBezTo>
                <a:cubicBezTo>
                  <a:pt x="475" y="315"/>
                  <a:pt x="475" y="315"/>
                  <a:pt x="475" y="315"/>
                </a:cubicBezTo>
                <a:cubicBezTo>
                  <a:pt x="476" y="314"/>
                  <a:pt x="476" y="314"/>
                  <a:pt x="476" y="314"/>
                </a:cubicBezTo>
                <a:cubicBezTo>
                  <a:pt x="476" y="314"/>
                  <a:pt x="476" y="314"/>
                  <a:pt x="476" y="314"/>
                </a:cubicBezTo>
                <a:cubicBezTo>
                  <a:pt x="475" y="314"/>
                  <a:pt x="475" y="314"/>
                  <a:pt x="475" y="314"/>
                </a:cubicBezTo>
                <a:cubicBezTo>
                  <a:pt x="475" y="311"/>
                  <a:pt x="475" y="311"/>
                  <a:pt x="475" y="311"/>
                </a:cubicBezTo>
                <a:cubicBezTo>
                  <a:pt x="476" y="311"/>
                  <a:pt x="476" y="311"/>
                  <a:pt x="476" y="311"/>
                </a:cubicBezTo>
                <a:cubicBezTo>
                  <a:pt x="476" y="310"/>
                  <a:pt x="476" y="310"/>
                  <a:pt x="476" y="310"/>
                </a:cubicBezTo>
                <a:cubicBezTo>
                  <a:pt x="476" y="310"/>
                  <a:pt x="476" y="310"/>
                  <a:pt x="476" y="310"/>
                </a:cubicBezTo>
                <a:cubicBezTo>
                  <a:pt x="475" y="310"/>
                  <a:pt x="475" y="310"/>
                  <a:pt x="475" y="310"/>
                </a:cubicBezTo>
                <a:cubicBezTo>
                  <a:pt x="475" y="308"/>
                  <a:pt x="475" y="308"/>
                  <a:pt x="475" y="308"/>
                </a:cubicBezTo>
                <a:cubicBezTo>
                  <a:pt x="476" y="308"/>
                  <a:pt x="476" y="308"/>
                  <a:pt x="476" y="308"/>
                </a:cubicBezTo>
                <a:cubicBezTo>
                  <a:pt x="476" y="307"/>
                  <a:pt x="476" y="307"/>
                  <a:pt x="476" y="307"/>
                </a:cubicBezTo>
                <a:cubicBezTo>
                  <a:pt x="475" y="307"/>
                  <a:pt x="475" y="307"/>
                  <a:pt x="475" y="307"/>
                </a:cubicBezTo>
                <a:cubicBezTo>
                  <a:pt x="475" y="304"/>
                  <a:pt x="475" y="304"/>
                  <a:pt x="475" y="304"/>
                </a:cubicBezTo>
                <a:cubicBezTo>
                  <a:pt x="474" y="304"/>
                  <a:pt x="474" y="304"/>
                  <a:pt x="474" y="304"/>
                </a:cubicBezTo>
                <a:cubicBezTo>
                  <a:pt x="474" y="299"/>
                  <a:pt x="474" y="299"/>
                  <a:pt x="474" y="299"/>
                </a:cubicBezTo>
                <a:cubicBezTo>
                  <a:pt x="465" y="289"/>
                  <a:pt x="465" y="289"/>
                  <a:pt x="465" y="289"/>
                </a:cubicBezTo>
                <a:cubicBezTo>
                  <a:pt x="465" y="286"/>
                  <a:pt x="465" y="286"/>
                  <a:pt x="465" y="286"/>
                </a:cubicBezTo>
                <a:cubicBezTo>
                  <a:pt x="460" y="286"/>
                  <a:pt x="460" y="286"/>
                  <a:pt x="460" y="286"/>
                </a:cubicBezTo>
                <a:cubicBezTo>
                  <a:pt x="460" y="278"/>
                  <a:pt x="460" y="278"/>
                  <a:pt x="460" y="278"/>
                </a:cubicBezTo>
                <a:cubicBezTo>
                  <a:pt x="453" y="276"/>
                  <a:pt x="453" y="276"/>
                  <a:pt x="453" y="276"/>
                </a:cubicBezTo>
                <a:cubicBezTo>
                  <a:pt x="437" y="276"/>
                  <a:pt x="437" y="276"/>
                  <a:pt x="437" y="276"/>
                </a:cubicBezTo>
                <a:cubicBezTo>
                  <a:pt x="435" y="278"/>
                  <a:pt x="435" y="278"/>
                  <a:pt x="435" y="278"/>
                </a:cubicBezTo>
                <a:cubicBezTo>
                  <a:pt x="435" y="285"/>
                  <a:pt x="435" y="285"/>
                  <a:pt x="435" y="285"/>
                </a:cubicBezTo>
                <a:cubicBezTo>
                  <a:pt x="430" y="285"/>
                  <a:pt x="430" y="285"/>
                  <a:pt x="430" y="285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28" y="291"/>
                  <a:pt x="428" y="291"/>
                  <a:pt x="428" y="291"/>
                </a:cubicBezTo>
                <a:cubicBezTo>
                  <a:pt x="427" y="292"/>
                  <a:pt x="427" y="292"/>
                  <a:pt x="427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3" y="295"/>
                  <a:pt x="423" y="295"/>
                  <a:pt x="423" y="295"/>
                </a:cubicBezTo>
                <a:cubicBezTo>
                  <a:pt x="423" y="299"/>
                  <a:pt x="423" y="299"/>
                  <a:pt x="423" y="299"/>
                </a:cubicBezTo>
                <a:cubicBezTo>
                  <a:pt x="422" y="299"/>
                  <a:pt x="422" y="299"/>
                  <a:pt x="422" y="299"/>
                </a:cubicBezTo>
                <a:cubicBezTo>
                  <a:pt x="422" y="302"/>
                  <a:pt x="422" y="302"/>
                  <a:pt x="422" y="302"/>
                </a:cubicBezTo>
                <a:cubicBezTo>
                  <a:pt x="420" y="302"/>
                  <a:pt x="420" y="302"/>
                  <a:pt x="420" y="302"/>
                </a:cubicBezTo>
                <a:cubicBezTo>
                  <a:pt x="420" y="306"/>
                  <a:pt x="420" y="306"/>
                  <a:pt x="420" y="306"/>
                </a:cubicBezTo>
                <a:cubicBezTo>
                  <a:pt x="418" y="306"/>
                  <a:pt x="418" y="306"/>
                  <a:pt x="418" y="306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20" y="308"/>
                  <a:pt x="420" y="308"/>
                  <a:pt x="420" y="308"/>
                </a:cubicBezTo>
                <a:cubicBezTo>
                  <a:pt x="420" y="308"/>
                  <a:pt x="420" y="308"/>
                  <a:pt x="420" y="308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18" y="310"/>
                  <a:pt x="418" y="310"/>
                  <a:pt x="418" y="310"/>
                </a:cubicBezTo>
                <a:cubicBezTo>
                  <a:pt x="420" y="311"/>
                  <a:pt x="420" y="311"/>
                  <a:pt x="420" y="311"/>
                </a:cubicBezTo>
                <a:cubicBezTo>
                  <a:pt x="420" y="312"/>
                  <a:pt x="420" y="312"/>
                  <a:pt x="420" y="312"/>
                </a:cubicBezTo>
                <a:cubicBezTo>
                  <a:pt x="418" y="312"/>
                  <a:pt x="418" y="312"/>
                  <a:pt x="418" y="312"/>
                </a:cubicBezTo>
                <a:cubicBezTo>
                  <a:pt x="418" y="314"/>
                  <a:pt x="418" y="314"/>
                  <a:pt x="418" y="314"/>
                </a:cubicBezTo>
                <a:cubicBezTo>
                  <a:pt x="420" y="314"/>
                  <a:pt x="420" y="314"/>
                  <a:pt x="420" y="314"/>
                </a:cubicBezTo>
                <a:cubicBezTo>
                  <a:pt x="420" y="316"/>
                  <a:pt x="420" y="316"/>
                  <a:pt x="420" y="316"/>
                </a:cubicBezTo>
                <a:cubicBezTo>
                  <a:pt x="418" y="316"/>
                  <a:pt x="418" y="316"/>
                  <a:pt x="418" y="316"/>
                </a:cubicBezTo>
                <a:cubicBezTo>
                  <a:pt x="418" y="317"/>
                  <a:pt x="418" y="317"/>
                  <a:pt x="418" y="317"/>
                </a:cubicBezTo>
                <a:cubicBezTo>
                  <a:pt x="419" y="317"/>
                  <a:pt x="419" y="317"/>
                  <a:pt x="419" y="317"/>
                </a:cubicBezTo>
                <a:cubicBezTo>
                  <a:pt x="419" y="319"/>
                  <a:pt x="419" y="319"/>
                  <a:pt x="419" y="319"/>
                </a:cubicBezTo>
                <a:cubicBezTo>
                  <a:pt x="418" y="319"/>
                  <a:pt x="418" y="319"/>
                  <a:pt x="418" y="319"/>
                </a:cubicBezTo>
                <a:cubicBezTo>
                  <a:pt x="418" y="320"/>
                  <a:pt x="418" y="320"/>
                  <a:pt x="418" y="320"/>
                </a:cubicBezTo>
                <a:cubicBezTo>
                  <a:pt x="419" y="321"/>
                  <a:pt x="419" y="321"/>
                  <a:pt x="419" y="321"/>
                </a:cubicBezTo>
                <a:cubicBezTo>
                  <a:pt x="419" y="322"/>
                  <a:pt x="419" y="322"/>
                  <a:pt x="419" y="322"/>
                </a:cubicBezTo>
                <a:cubicBezTo>
                  <a:pt x="418" y="322"/>
                  <a:pt x="418" y="322"/>
                  <a:pt x="418" y="322"/>
                </a:cubicBezTo>
                <a:cubicBezTo>
                  <a:pt x="418" y="323"/>
                  <a:pt x="418" y="323"/>
                  <a:pt x="418" y="323"/>
                </a:cubicBezTo>
                <a:cubicBezTo>
                  <a:pt x="419" y="324"/>
                  <a:pt x="419" y="324"/>
                  <a:pt x="419" y="324"/>
                </a:cubicBezTo>
                <a:cubicBezTo>
                  <a:pt x="419" y="325"/>
                  <a:pt x="419" y="325"/>
                  <a:pt x="419" y="325"/>
                </a:cubicBezTo>
                <a:cubicBezTo>
                  <a:pt x="418" y="325"/>
                  <a:pt x="418" y="325"/>
                  <a:pt x="418" y="325"/>
                </a:cubicBezTo>
                <a:cubicBezTo>
                  <a:pt x="418" y="327"/>
                  <a:pt x="418" y="327"/>
                  <a:pt x="418" y="327"/>
                </a:cubicBezTo>
                <a:cubicBezTo>
                  <a:pt x="419" y="327"/>
                  <a:pt x="419" y="327"/>
                  <a:pt x="419" y="327"/>
                </a:cubicBezTo>
                <a:cubicBezTo>
                  <a:pt x="419" y="330"/>
                  <a:pt x="419" y="330"/>
                  <a:pt x="419" y="330"/>
                </a:cubicBezTo>
                <a:cubicBezTo>
                  <a:pt x="418" y="330"/>
                  <a:pt x="418" y="330"/>
                  <a:pt x="418" y="330"/>
                </a:cubicBezTo>
                <a:cubicBezTo>
                  <a:pt x="418" y="331"/>
                  <a:pt x="418" y="331"/>
                  <a:pt x="418" y="331"/>
                </a:cubicBezTo>
                <a:cubicBezTo>
                  <a:pt x="419" y="331"/>
                  <a:pt x="419" y="331"/>
                  <a:pt x="419" y="331"/>
                </a:cubicBezTo>
                <a:cubicBezTo>
                  <a:pt x="419" y="332"/>
                  <a:pt x="419" y="332"/>
                  <a:pt x="419" y="332"/>
                </a:cubicBezTo>
                <a:cubicBezTo>
                  <a:pt x="418" y="332"/>
                  <a:pt x="418" y="332"/>
                  <a:pt x="418" y="332"/>
                </a:cubicBezTo>
                <a:cubicBezTo>
                  <a:pt x="418" y="334"/>
                  <a:pt x="418" y="334"/>
                  <a:pt x="418" y="334"/>
                </a:cubicBezTo>
                <a:cubicBezTo>
                  <a:pt x="419" y="334"/>
                  <a:pt x="419" y="334"/>
                  <a:pt x="419" y="334"/>
                </a:cubicBezTo>
                <a:cubicBezTo>
                  <a:pt x="419" y="336"/>
                  <a:pt x="419" y="336"/>
                  <a:pt x="419" y="336"/>
                </a:cubicBezTo>
                <a:cubicBezTo>
                  <a:pt x="418" y="336"/>
                  <a:pt x="418" y="336"/>
                  <a:pt x="418" y="336"/>
                </a:cubicBezTo>
                <a:cubicBezTo>
                  <a:pt x="418" y="337"/>
                  <a:pt x="418" y="337"/>
                  <a:pt x="418" y="337"/>
                </a:cubicBezTo>
                <a:cubicBezTo>
                  <a:pt x="419" y="338"/>
                  <a:pt x="419" y="338"/>
                  <a:pt x="419" y="338"/>
                </a:cubicBezTo>
                <a:cubicBezTo>
                  <a:pt x="419" y="340"/>
                  <a:pt x="419" y="340"/>
                  <a:pt x="419" y="340"/>
                </a:cubicBezTo>
                <a:cubicBezTo>
                  <a:pt x="418" y="340"/>
                  <a:pt x="418" y="340"/>
                  <a:pt x="418" y="340"/>
                </a:cubicBezTo>
                <a:cubicBezTo>
                  <a:pt x="418" y="340"/>
                  <a:pt x="418" y="340"/>
                  <a:pt x="418" y="340"/>
                </a:cubicBezTo>
                <a:cubicBezTo>
                  <a:pt x="419" y="341"/>
                  <a:pt x="419" y="341"/>
                  <a:pt x="419" y="341"/>
                </a:cubicBezTo>
                <a:cubicBezTo>
                  <a:pt x="419" y="342"/>
                  <a:pt x="419" y="342"/>
                  <a:pt x="419" y="342"/>
                </a:cubicBezTo>
                <a:cubicBezTo>
                  <a:pt x="416" y="344"/>
                  <a:pt x="416" y="344"/>
                  <a:pt x="416" y="344"/>
                </a:cubicBezTo>
                <a:cubicBezTo>
                  <a:pt x="415" y="344"/>
                  <a:pt x="415" y="344"/>
                  <a:pt x="415" y="344"/>
                </a:cubicBezTo>
                <a:cubicBezTo>
                  <a:pt x="415" y="299"/>
                  <a:pt x="415" y="299"/>
                  <a:pt x="415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14" y="295"/>
                  <a:pt x="414" y="295"/>
                  <a:pt x="414" y="295"/>
                </a:cubicBezTo>
                <a:cubicBezTo>
                  <a:pt x="411" y="295"/>
                  <a:pt x="411" y="295"/>
                  <a:pt x="411" y="295"/>
                </a:cubicBezTo>
                <a:cubicBezTo>
                  <a:pt x="411" y="295"/>
                  <a:pt x="410" y="292"/>
                  <a:pt x="408" y="292"/>
                </a:cubicBezTo>
                <a:cubicBezTo>
                  <a:pt x="406" y="292"/>
                  <a:pt x="404" y="292"/>
                  <a:pt x="404" y="292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399" y="291"/>
                  <a:pt x="399" y="291"/>
                  <a:pt x="399" y="291"/>
                </a:cubicBezTo>
                <a:cubicBezTo>
                  <a:pt x="398" y="293"/>
                  <a:pt x="398" y="293"/>
                  <a:pt x="398" y="293"/>
                </a:cubicBezTo>
                <a:cubicBezTo>
                  <a:pt x="396" y="293"/>
                  <a:pt x="396" y="293"/>
                  <a:pt x="396" y="293"/>
                </a:cubicBezTo>
                <a:cubicBezTo>
                  <a:pt x="396" y="294"/>
                  <a:pt x="396" y="294"/>
                  <a:pt x="396" y="294"/>
                </a:cubicBezTo>
                <a:cubicBezTo>
                  <a:pt x="395" y="294"/>
                  <a:pt x="395" y="294"/>
                  <a:pt x="395" y="294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5" y="301"/>
                  <a:pt x="395" y="301"/>
                  <a:pt x="395" y="301"/>
                </a:cubicBezTo>
                <a:cubicBezTo>
                  <a:pt x="394" y="301"/>
                  <a:pt x="394" y="301"/>
                  <a:pt x="394" y="301"/>
                </a:cubicBezTo>
                <a:cubicBezTo>
                  <a:pt x="394" y="329"/>
                  <a:pt x="394" y="329"/>
                  <a:pt x="394" y="329"/>
                </a:cubicBezTo>
                <a:cubicBezTo>
                  <a:pt x="385" y="329"/>
                  <a:pt x="385" y="329"/>
                  <a:pt x="385" y="329"/>
                </a:cubicBezTo>
                <a:cubicBezTo>
                  <a:pt x="385" y="327"/>
                  <a:pt x="385" y="327"/>
                  <a:pt x="385" y="327"/>
                </a:cubicBezTo>
                <a:cubicBezTo>
                  <a:pt x="386" y="327"/>
                  <a:pt x="386" y="327"/>
                  <a:pt x="386" y="327"/>
                </a:cubicBezTo>
                <a:cubicBezTo>
                  <a:pt x="386" y="325"/>
                  <a:pt x="386" y="325"/>
                  <a:pt x="386" y="325"/>
                </a:cubicBezTo>
                <a:cubicBezTo>
                  <a:pt x="384" y="325"/>
                  <a:pt x="384" y="325"/>
                  <a:pt x="384" y="325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6" y="323"/>
                  <a:pt x="386" y="323"/>
                  <a:pt x="386" y="323"/>
                </a:cubicBezTo>
                <a:cubicBezTo>
                  <a:pt x="386" y="322"/>
                  <a:pt x="386" y="322"/>
                  <a:pt x="386" y="322"/>
                </a:cubicBezTo>
                <a:cubicBezTo>
                  <a:pt x="385" y="322"/>
                  <a:pt x="385" y="322"/>
                  <a:pt x="385" y="322"/>
                </a:cubicBezTo>
                <a:cubicBezTo>
                  <a:pt x="385" y="320"/>
                  <a:pt x="385" y="320"/>
                  <a:pt x="385" y="320"/>
                </a:cubicBezTo>
                <a:cubicBezTo>
                  <a:pt x="387" y="319"/>
                  <a:pt x="387" y="319"/>
                  <a:pt x="387" y="319"/>
                </a:cubicBezTo>
                <a:cubicBezTo>
                  <a:pt x="387" y="319"/>
                  <a:pt x="387" y="319"/>
                  <a:pt x="387" y="319"/>
                </a:cubicBezTo>
                <a:cubicBezTo>
                  <a:pt x="384" y="319"/>
                  <a:pt x="384" y="319"/>
                  <a:pt x="384" y="319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6" y="316"/>
                  <a:pt x="386" y="316"/>
                  <a:pt x="386" y="316"/>
                </a:cubicBezTo>
                <a:cubicBezTo>
                  <a:pt x="386" y="314"/>
                  <a:pt x="386" y="314"/>
                  <a:pt x="386" y="314"/>
                </a:cubicBezTo>
                <a:cubicBezTo>
                  <a:pt x="385" y="314"/>
                  <a:pt x="385" y="314"/>
                  <a:pt x="385" y="314"/>
                </a:cubicBezTo>
                <a:cubicBezTo>
                  <a:pt x="385" y="313"/>
                  <a:pt x="385" y="313"/>
                  <a:pt x="385" y="313"/>
                </a:cubicBezTo>
                <a:cubicBezTo>
                  <a:pt x="387" y="312"/>
                  <a:pt x="387" y="312"/>
                  <a:pt x="387" y="312"/>
                </a:cubicBezTo>
                <a:cubicBezTo>
                  <a:pt x="387" y="310"/>
                  <a:pt x="387" y="310"/>
                  <a:pt x="387" y="310"/>
                </a:cubicBezTo>
                <a:cubicBezTo>
                  <a:pt x="385" y="310"/>
                  <a:pt x="385" y="310"/>
                  <a:pt x="385" y="310"/>
                </a:cubicBezTo>
                <a:cubicBezTo>
                  <a:pt x="385" y="309"/>
                  <a:pt x="385" y="309"/>
                  <a:pt x="385" y="309"/>
                </a:cubicBezTo>
                <a:cubicBezTo>
                  <a:pt x="387" y="308"/>
                  <a:pt x="387" y="308"/>
                  <a:pt x="387" y="308"/>
                </a:cubicBezTo>
                <a:cubicBezTo>
                  <a:pt x="387" y="307"/>
                  <a:pt x="387" y="307"/>
                  <a:pt x="387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3"/>
                  <a:pt x="387" y="303"/>
                  <a:pt x="387" y="303"/>
                </a:cubicBezTo>
                <a:cubicBezTo>
                  <a:pt x="386" y="303"/>
                  <a:pt x="386" y="303"/>
                  <a:pt x="386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5" y="301"/>
                  <a:pt x="385" y="301"/>
                  <a:pt x="385" y="301"/>
                </a:cubicBezTo>
                <a:cubicBezTo>
                  <a:pt x="387" y="300"/>
                  <a:pt x="387" y="300"/>
                  <a:pt x="387" y="300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5" y="299"/>
                  <a:pt x="385" y="299"/>
                  <a:pt x="385" y="299"/>
                </a:cubicBezTo>
                <a:cubicBezTo>
                  <a:pt x="385" y="297"/>
                  <a:pt x="385" y="297"/>
                  <a:pt x="385" y="297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7" y="295"/>
                  <a:pt x="387" y="295"/>
                </a:cubicBezTo>
                <a:cubicBezTo>
                  <a:pt x="385" y="295"/>
                  <a:pt x="385" y="295"/>
                  <a:pt x="385" y="295"/>
                </a:cubicBezTo>
                <a:cubicBezTo>
                  <a:pt x="385" y="293"/>
                  <a:pt x="385" y="293"/>
                  <a:pt x="385" y="293"/>
                </a:cubicBezTo>
                <a:cubicBezTo>
                  <a:pt x="387" y="293"/>
                  <a:pt x="387" y="293"/>
                  <a:pt x="387" y="293"/>
                </a:cubicBezTo>
                <a:cubicBezTo>
                  <a:pt x="387" y="291"/>
                  <a:pt x="387" y="291"/>
                  <a:pt x="387" y="291"/>
                </a:cubicBezTo>
                <a:cubicBezTo>
                  <a:pt x="386" y="291"/>
                  <a:pt x="386" y="291"/>
                  <a:pt x="386" y="291"/>
                </a:cubicBezTo>
                <a:cubicBezTo>
                  <a:pt x="386" y="289"/>
                  <a:pt x="386" y="289"/>
                  <a:pt x="386" y="289"/>
                </a:cubicBezTo>
                <a:cubicBezTo>
                  <a:pt x="388" y="289"/>
                  <a:pt x="388" y="289"/>
                  <a:pt x="388" y="289"/>
                </a:cubicBezTo>
                <a:cubicBezTo>
                  <a:pt x="388" y="288"/>
                  <a:pt x="388" y="288"/>
                  <a:pt x="388" y="288"/>
                </a:cubicBezTo>
                <a:cubicBezTo>
                  <a:pt x="386" y="288"/>
                  <a:pt x="386" y="288"/>
                  <a:pt x="386" y="288"/>
                </a:cubicBezTo>
                <a:cubicBezTo>
                  <a:pt x="386" y="287"/>
                  <a:pt x="386" y="287"/>
                  <a:pt x="386" y="287"/>
                </a:cubicBezTo>
                <a:cubicBezTo>
                  <a:pt x="387" y="286"/>
                  <a:pt x="387" y="286"/>
                  <a:pt x="387" y="286"/>
                </a:cubicBezTo>
                <a:cubicBezTo>
                  <a:pt x="387" y="286"/>
                  <a:pt x="387" y="286"/>
                  <a:pt x="387" y="286"/>
                </a:cubicBezTo>
                <a:cubicBezTo>
                  <a:pt x="386" y="286"/>
                  <a:pt x="386" y="286"/>
                  <a:pt x="386" y="286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8" y="282"/>
                  <a:pt x="388" y="282"/>
                  <a:pt x="388" y="282"/>
                </a:cubicBezTo>
                <a:cubicBezTo>
                  <a:pt x="386" y="282"/>
                  <a:pt x="386" y="282"/>
                  <a:pt x="386" y="282"/>
                </a:cubicBezTo>
                <a:cubicBezTo>
                  <a:pt x="386" y="280"/>
                  <a:pt x="386" y="280"/>
                  <a:pt x="386" y="280"/>
                </a:cubicBezTo>
                <a:cubicBezTo>
                  <a:pt x="387" y="280"/>
                  <a:pt x="387" y="280"/>
                  <a:pt x="387" y="280"/>
                </a:cubicBezTo>
                <a:cubicBezTo>
                  <a:pt x="387" y="278"/>
                  <a:pt x="387" y="278"/>
                  <a:pt x="387" y="278"/>
                </a:cubicBezTo>
                <a:cubicBezTo>
                  <a:pt x="386" y="278"/>
                  <a:pt x="386" y="278"/>
                  <a:pt x="386" y="278"/>
                </a:cubicBezTo>
                <a:cubicBezTo>
                  <a:pt x="386" y="276"/>
                  <a:pt x="386" y="276"/>
                  <a:pt x="386" y="276"/>
                </a:cubicBezTo>
                <a:cubicBezTo>
                  <a:pt x="388" y="276"/>
                  <a:pt x="388" y="276"/>
                  <a:pt x="388" y="276"/>
                </a:cubicBezTo>
                <a:cubicBezTo>
                  <a:pt x="388" y="274"/>
                  <a:pt x="388" y="274"/>
                  <a:pt x="388" y="274"/>
                </a:cubicBezTo>
                <a:cubicBezTo>
                  <a:pt x="386" y="274"/>
                  <a:pt x="386" y="274"/>
                  <a:pt x="386" y="274"/>
                </a:cubicBezTo>
                <a:cubicBezTo>
                  <a:pt x="386" y="273"/>
                  <a:pt x="386" y="273"/>
                  <a:pt x="386" y="273"/>
                </a:cubicBezTo>
                <a:cubicBezTo>
                  <a:pt x="388" y="272"/>
                  <a:pt x="388" y="272"/>
                  <a:pt x="388" y="272"/>
                </a:cubicBezTo>
                <a:cubicBezTo>
                  <a:pt x="388" y="271"/>
                  <a:pt x="388" y="271"/>
                  <a:pt x="388" y="271"/>
                </a:cubicBezTo>
                <a:cubicBezTo>
                  <a:pt x="386" y="271"/>
                  <a:pt x="386" y="271"/>
                  <a:pt x="386" y="271"/>
                </a:cubicBezTo>
                <a:cubicBezTo>
                  <a:pt x="386" y="271"/>
                  <a:pt x="386" y="271"/>
                  <a:pt x="386" y="271"/>
                </a:cubicBezTo>
                <a:cubicBezTo>
                  <a:pt x="386" y="271"/>
                  <a:pt x="386" y="271"/>
                  <a:pt x="386" y="271"/>
                </a:cubicBezTo>
                <a:cubicBezTo>
                  <a:pt x="386" y="269"/>
                  <a:pt x="386" y="269"/>
                  <a:pt x="386" y="269"/>
                </a:cubicBezTo>
                <a:cubicBezTo>
                  <a:pt x="386" y="269"/>
                  <a:pt x="386" y="269"/>
                  <a:pt x="386" y="269"/>
                </a:cubicBezTo>
                <a:cubicBezTo>
                  <a:pt x="386" y="261"/>
                  <a:pt x="386" y="261"/>
                  <a:pt x="386" y="261"/>
                </a:cubicBezTo>
                <a:cubicBezTo>
                  <a:pt x="384" y="261"/>
                  <a:pt x="384" y="261"/>
                  <a:pt x="384" y="261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382" y="256"/>
                  <a:pt x="382" y="256"/>
                  <a:pt x="382" y="256"/>
                </a:cubicBezTo>
                <a:cubicBezTo>
                  <a:pt x="382" y="254"/>
                  <a:pt x="382" y="254"/>
                  <a:pt x="382" y="254"/>
                </a:cubicBezTo>
                <a:cubicBezTo>
                  <a:pt x="385" y="254"/>
                  <a:pt x="385" y="254"/>
                  <a:pt x="385" y="254"/>
                </a:cubicBezTo>
                <a:cubicBezTo>
                  <a:pt x="385" y="254"/>
                  <a:pt x="385" y="254"/>
                  <a:pt x="385" y="254"/>
                </a:cubicBezTo>
                <a:cubicBezTo>
                  <a:pt x="386" y="254"/>
                  <a:pt x="386" y="254"/>
                  <a:pt x="386" y="254"/>
                </a:cubicBezTo>
                <a:cubicBezTo>
                  <a:pt x="386" y="253"/>
                  <a:pt x="386" y="253"/>
                  <a:pt x="386" y="253"/>
                </a:cubicBezTo>
                <a:cubicBezTo>
                  <a:pt x="379" y="253"/>
                  <a:pt x="379" y="253"/>
                  <a:pt x="379" y="253"/>
                </a:cubicBezTo>
                <a:cubicBezTo>
                  <a:pt x="379" y="250"/>
                  <a:pt x="379" y="250"/>
                  <a:pt x="379" y="250"/>
                </a:cubicBezTo>
                <a:cubicBezTo>
                  <a:pt x="379" y="248"/>
                  <a:pt x="379" y="248"/>
                  <a:pt x="379" y="248"/>
                </a:cubicBezTo>
                <a:cubicBezTo>
                  <a:pt x="378" y="248"/>
                  <a:pt x="378" y="248"/>
                  <a:pt x="378" y="248"/>
                </a:cubicBezTo>
                <a:cubicBezTo>
                  <a:pt x="377" y="248"/>
                  <a:pt x="377" y="248"/>
                  <a:pt x="377" y="248"/>
                </a:cubicBezTo>
                <a:cubicBezTo>
                  <a:pt x="377" y="252"/>
                  <a:pt x="377" y="252"/>
                  <a:pt x="377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3" y="210"/>
                  <a:pt x="373" y="210"/>
                  <a:pt x="373" y="210"/>
                </a:cubicBezTo>
                <a:cubicBezTo>
                  <a:pt x="367" y="210"/>
                  <a:pt x="367" y="210"/>
                  <a:pt x="367" y="210"/>
                </a:cubicBezTo>
                <a:cubicBezTo>
                  <a:pt x="367" y="210"/>
                  <a:pt x="364" y="207"/>
                  <a:pt x="354" y="205"/>
                </a:cubicBezTo>
                <a:cubicBezTo>
                  <a:pt x="345" y="203"/>
                  <a:pt x="338" y="202"/>
                  <a:pt x="336" y="202"/>
                </a:cubicBezTo>
                <a:cubicBezTo>
                  <a:pt x="334" y="201"/>
                  <a:pt x="330" y="201"/>
                  <a:pt x="328" y="201"/>
                </a:cubicBezTo>
                <a:cubicBezTo>
                  <a:pt x="326" y="200"/>
                  <a:pt x="324" y="201"/>
                  <a:pt x="322" y="201"/>
                </a:cubicBezTo>
                <a:cubicBezTo>
                  <a:pt x="320" y="201"/>
                  <a:pt x="315" y="203"/>
                  <a:pt x="311" y="210"/>
                </a:cubicBezTo>
                <a:cubicBezTo>
                  <a:pt x="311" y="214"/>
                  <a:pt x="311" y="214"/>
                  <a:pt x="311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6" y="214"/>
                  <a:pt x="306" y="214"/>
                  <a:pt x="306" y="214"/>
                </a:cubicBezTo>
                <a:cubicBezTo>
                  <a:pt x="304" y="329"/>
                  <a:pt x="304" y="329"/>
                  <a:pt x="304" y="329"/>
                </a:cubicBezTo>
                <a:cubicBezTo>
                  <a:pt x="302" y="329"/>
                  <a:pt x="302" y="329"/>
                  <a:pt x="302" y="329"/>
                </a:cubicBezTo>
                <a:cubicBezTo>
                  <a:pt x="302" y="325"/>
                  <a:pt x="302" y="325"/>
                  <a:pt x="302" y="325"/>
                </a:cubicBezTo>
                <a:cubicBezTo>
                  <a:pt x="298" y="325"/>
                  <a:pt x="298" y="325"/>
                  <a:pt x="298" y="325"/>
                </a:cubicBezTo>
                <a:cubicBezTo>
                  <a:pt x="298" y="323"/>
                  <a:pt x="298" y="323"/>
                  <a:pt x="298" y="323"/>
                </a:cubicBezTo>
                <a:cubicBezTo>
                  <a:pt x="282" y="323"/>
                  <a:pt x="282" y="323"/>
                  <a:pt x="282" y="323"/>
                </a:cubicBezTo>
                <a:cubicBezTo>
                  <a:pt x="285" y="201"/>
                  <a:pt x="285" y="201"/>
                  <a:pt x="285" y="201"/>
                </a:cubicBezTo>
                <a:cubicBezTo>
                  <a:pt x="280" y="201"/>
                  <a:pt x="280" y="201"/>
                  <a:pt x="280" y="201"/>
                </a:cubicBezTo>
                <a:cubicBezTo>
                  <a:pt x="280" y="197"/>
                  <a:pt x="280" y="197"/>
                  <a:pt x="280" y="197"/>
                </a:cubicBezTo>
                <a:cubicBezTo>
                  <a:pt x="278" y="197"/>
                  <a:pt x="278" y="197"/>
                  <a:pt x="278" y="197"/>
                </a:cubicBezTo>
                <a:cubicBezTo>
                  <a:pt x="278" y="195"/>
                  <a:pt x="278" y="195"/>
                  <a:pt x="278" y="195"/>
                </a:cubicBezTo>
                <a:cubicBezTo>
                  <a:pt x="276" y="195"/>
                  <a:pt x="276" y="195"/>
                  <a:pt x="276" y="195"/>
                </a:cubicBezTo>
                <a:cubicBezTo>
                  <a:pt x="276" y="192"/>
                  <a:pt x="276" y="192"/>
                  <a:pt x="276" y="192"/>
                </a:cubicBezTo>
                <a:cubicBezTo>
                  <a:pt x="274" y="192"/>
                  <a:pt x="274" y="192"/>
                  <a:pt x="274" y="192"/>
                </a:cubicBezTo>
                <a:cubicBezTo>
                  <a:pt x="274" y="190"/>
                  <a:pt x="274" y="190"/>
                  <a:pt x="274" y="190"/>
                </a:cubicBezTo>
                <a:cubicBezTo>
                  <a:pt x="274" y="190"/>
                  <a:pt x="265" y="188"/>
                  <a:pt x="262" y="188"/>
                </a:cubicBezTo>
                <a:cubicBezTo>
                  <a:pt x="259" y="188"/>
                  <a:pt x="259" y="188"/>
                  <a:pt x="259" y="188"/>
                </a:cubicBezTo>
                <a:cubicBezTo>
                  <a:pt x="259" y="188"/>
                  <a:pt x="259" y="188"/>
                  <a:pt x="259" y="188"/>
                </a:cubicBezTo>
                <a:cubicBezTo>
                  <a:pt x="259" y="188"/>
                  <a:pt x="251" y="188"/>
                  <a:pt x="248" y="190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245" y="196"/>
                  <a:pt x="245" y="196"/>
                  <a:pt x="245" y="196"/>
                </a:cubicBezTo>
                <a:cubicBezTo>
                  <a:pt x="240" y="197"/>
                  <a:pt x="240" y="197"/>
                  <a:pt x="240" y="197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8" y="199"/>
                  <a:pt x="238" y="199"/>
                  <a:pt x="238" y="199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6" y="200"/>
                  <a:pt x="236" y="200"/>
                  <a:pt x="236" y="200"/>
                </a:cubicBezTo>
                <a:cubicBezTo>
                  <a:pt x="236" y="233"/>
                  <a:pt x="236" y="233"/>
                  <a:pt x="236" y="233"/>
                </a:cubicBezTo>
                <a:cubicBezTo>
                  <a:pt x="234" y="233"/>
                  <a:pt x="234" y="233"/>
                  <a:pt x="234" y="233"/>
                </a:cubicBezTo>
                <a:cubicBezTo>
                  <a:pt x="234" y="235"/>
                  <a:pt x="234" y="235"/>
                  <a:pt x="234" y="235"/>
                </a:cubicBezTo>
                <a:cubicBezTo>
                  <a:pt x="228" y="235"/>
                  <a:pt x="228" y="235"/>
                  <a:pt x="228" y="235"/>
                </a:cubicBezTo>
                <a:cubicBezTo>
                  <a:pt x="228" y="231"/>
                  <a:pt x="228" y="231"/>
                  <a:pt x="228" y="231"/>
                </a:cubicBezTo>
                <a:cubicBezTo>
                  <a:pt x="226" y="231"/>
                  <a:pt x="226" y="231"/>
                  <a:pt x="226" y="231"/>
                </a:cubicBezTo>
                <a:cubicBezTo>
                  <a:pt x="226" y="229"/>
                  <a:pt x="226" y="229"/>
                  <a:pt x="226" y="229"/>
                </a:cubicBezTo>
                <a:cubicBezTo>
                  <a:pt x="229" y="229"/>
                  <a:pt x="229" y="229"/>
                  <a:pt x="229" y="229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26" y="227"/>
                  <a:pt x="226" y="227"/>
                  <a:pt x="226" y="227"/>
                </a:cubicBezTo>
                <a:cubicBezTo>
                  <a:pt x="226" y="225"/>
                  <a:pt x="226" y="225"/>
                  <a:pt x="226" y="225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26" y="224"/>
                  <a:pt x="226" y="224"/>
                  <a:pt x="226" y="224"/>
                </a:cubicBezTo>
                <a:cubicBezTo>
                  <a:pt x="226" y="222"/>
                  <a:pt x="226" y="222"/>
                  <a:pt x="226" y="222"/>
                </a:cubicBezTo>
                <a:cubicBezTo>
                  <a:pt x="229" y="222"/>
                  <a:pt x="229" y="222"/>
                  <a:pt x="229" y="222"/>
                </a:cubicBezTo>
                <a:cubicBezTo>
                  <a:pt x="229" y="220"/>
                  <a:pt x="229" y="220"/>
                  <a:pt x="229" y="220"/>
                </a:cubicBezTo>
                <a:cubicBezTo>
                  <a:pt x="226" y="220"/>
                  <a:pt x="226" y="220"/>
                  <a:pt x="226" y="220"/>
                </a:cubicBezTo>
                <a:cubicBezTo>
                  <a:pt x="226" y="218"/>
                  <a:pt x="226" y="218"/>
                  <a:pt x="226" y="218"/>
                </a:cubicBezTo>
                <a:cubicBezTo>
                  <a:pt x="229" y="218"/>
                  <a:pt x="229" y="218"/>
                  <a:pt x="229" y="218"/>
                </a:cubicBezTo>
                <a:cubicBezTo>
                  <a:pt x="229" y="216"/>
                  <a:pt x="229" y="216"/>
                  <a:pt x="229" y="216"/>
                </a:cubicBezTo>
                <a:cubicBezTo>
                  <a:pt x="227" y="216"/>
                  <a:pt x="227" y="216"/>
                  <a:pt x="227" y="216"/>
                </a:cubicBezTo>
                <a:cubicBezTo>
                  <a:pt x="227" y="214"/>
                  <a:pt x="227" y="214"/>
                  <a:pt x="227" y="214"/>
                </a:cubicBezTo>
                <a:cubicBezTo>
                  <a:pt x="229" y="214"/>
                  <a:pt x="229" y="214"/>
                  <a:pt x="229" y="214"/>
                </a:cubicBezTo>
                <a:cubicBezTo>
                  <a:pt x="229" y="212"/>
                  <a:pt x="229" y="212"/>
                  <a:pt x="229" y="212"/>
                </a:cubicBezTo>
                <a:cubicBezTo>
                  <a:pt x="227" y="212"/>
                  <a:pt x="227" y="212"/>
                  <a:pt x="227" y="212"/>
                </a:cubicBezTo>
                <a:cubicBezTo>
                  <a:pt x="227" y="211"/>
                  <a:pt x="227" y="211"/>
                  <a:pt x="227" y="211"/>
                </a:cubicBezTo>
                <a:cubicBezTo>
                  <a:pt x="229" y="211"/>
                  <a:pt x="229" y="211"/>
                  <a:pt x="229" y="211"/>
                </a:cubicBezTo>
                <a:cubicBezTo>
                  <a:pt x="229" y="209"/>
                  <a:pt x="229" y="209"/>
                  <a:pt x="229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29" y="207"/>
                  <a:pt x="229" y="207"/>
                  <a:pt x="229" y="207"/>
                </a:cubicBezTo>
                <a:cubicBezTo>
                  <a:pt x="229" y="205"/>
                  <a:pt x="229" y="205"/>
                  <a:pt x="229" y="205"/>
                </a:cubicBezTo>
                <a:cubicBezTo>
                  <a:pt x="227" y="205"/>
                  <a:pt x="227" y="205"/>
                  <a:pt x="227" y="205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9" y="204"/>
                  <a:pt x="229" y="204"/>
                  <a:pt x="229" y="204"/>
                </a:cubicBezTo>
                <a:cubicBezTo>
                  <a:pt x="229" y="201"/>
                  <a:pt x="229" y="201"/>
                  <a:pt x="229" y="201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7" y="188"/>
                  <a:pt x="227" y="188"/>
                  <a:pt x="227" y="188"/>
                </a:cubicBezTo>
                <a:cubicBezTo>
                  <a:pt x="227" y="188"/>
                  <a:pt x="221" y="186"/>
                  <a:pt x="206" y="184"/>
                </a:cubicBezTo>
                <a:cubicBezTo>
                  <a:pt x="190" y="182"/>
                  <a:pt x="182" y="182"/>
                  <a:pt x="182" y="182"/>
                </a:cubicBezTo>
                <a:cubicBezTo>
                  <a:pt x="182" y="197"/>
                  <a:pt x="182" y="197"/>
                  <a:pt x="182" y="197"/>
                </a:cubicBezTo>
                <a:cubicBezTo>
                  <a:pt x="180" y="197"/>
                  <a:pt x="180" y="197"/>
                  <a:pt x="180" y="197"/>
                </a:cubicBezTo>
                <a:cubicBezTo>
                  <a:pt x="178" y="268"/>
                  <a:pt x="178" y="268"/>
                  <a:pt x="178" y="268"/>
                </a:cubicBezTo>
                <a:cubicBezTo>
                  <a:pt x="177" y="268"/>
                  <a:pt x="177" y="268"/>
                  <a:pt x="177" y="268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73" y="157"/>
                  <a:pt x="173" y="157"/>
                  <a:pt x="173" y="157"/>
                </a:cubicBezTo>
                <a:cubicBezTo>
                  <a:pt x="173" y="157"/>
                  <a:pt x="158" y="151"/>
                  <a:pt x="134" y="150"/>
                </a:cubicBezTo>
                <a:cubicBezTo>
                  <a:pt x="111" y="149"/>
                  <a:pt x="99" y="149"/>
                  <a:pt x="99" y="149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98" y="135"/>
                  <a:pt x="98" y="135"/>
                  <a:pt x="98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8" y="138"/>
                  <a:pt x="98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9"/>
                  <a:pt x="89" y="149"/>
                  <a:pt x="83" y="150"/>
                </a:cubicBezTo>
                <a:cubicBezTo>
                  <a:pt x="83" y="152"/>
                  <a:pt x="83" y="152"/>
                  <a:pt x="83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2" y="150"/>
                  <a:pt x="80" y="150"/>
                  <a:pt x="78" y="150"/>
                </a:cubicBezTo>
                <a:cubicBezTo>
                  <a:pt x="75" y="150"/>
                  <a:pt x="72" y="150"/>
                  <a:pt x="72" y="150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6" y="151"/>
                  <a:pt x="76" y="151"/>
                  <a:pt x="76" y="15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6" y="152"/>
                  <a:pt x="72" y="152"/>
                  <a:pt x="70" y="155"/>
                </a:cubicBezTo>
                <a:cubicBezTo>
                  <a:pt x="70" y="167"/>
                  <a:pt x="70" y="167"/>
                  <a:pt x="70" y="167"/>
                </a:cubicBezTo>
                <a:cubicBezTo>
                  <a:pt x="70" y="167"/>
                  <a:pt x="69" y="167"/>
                  <a:pt x="67" y="166"/>
                </a:cubicBezTo>
                <a:cubicBezTo>
                  <a:pt x="66" y="165"/>
                  <a:pt x="64" y="165"/>
                  <a:pt x="64" y="165"/>
                </a:cubicBezTo>
                <a:cubicBezTo>
                  <a:pt x="63" y="165"/>
                  <a:pt x="61" y="165"/>
                  <a:pt x="60" y="165"/>
                </a:cubicBezTo>
                <a:cubicBezTo>
                  <a:pt x="60" y="165"/>
                  <a:pt x="55" y="163"/>
                  <a:pt x="54" y="162"/>
                </a:cubicBezTo>
                <a:cubicBezTo>
                  <a:pt x="53" y="162"/>
                  <a:pt x="51" y="160"/>
                  <a:pt x="49" y="161"/>
                </a:cubicBezTo>
                <a:cubicBezTo>
                  <a:pt x="47" y="161"/>
                  <a:pt x="46" y="161"/>
                  <a:pt x="46" y="161"/>
                </a:cubicBezTo>
                <a:cubicBezTo>
                  <a:pt x="46" y="161"/>
                  <a:pt x="39" y="160"/>
                  <a:pt x="38" y="160"/>
                </a:cubicBezTo>
                <a:cubicBezTo>
                  <a:pt x="37" y="160"/>
                  <a:pt x="34" y="160"/>
                  <a:pt x="33" y="160"/>
                </a:cubicBezTo>
                <a:cubicBezTo>
                  <a:pt x="31" y="160"/>
                  <a:pt x="28" y="160"/>
                  <a:pt x="28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19" y="161"/>
                  <a:pt x="19" y="161"/>
                  <a:pt x="19" y="161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23" y="174"/>
                  <a:pt x="23" y="174"/>
                  <a:pt x="23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9" y="173"/>
                  <a:pt x="19" y="173"/>
                  <a:pt x="19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3" y="224"/>
                  <a:pt x="13" y="224"/>
                  <a:pt x="13" y="224"/>
                </a:cubicBezTo>
                <a:cubicBezTo>
                  <a:pt x="13" y="224"/>
                  <a:pt x="7" y="224"/>
                  <a:pt x="0" y="224"/>
                </a:cubicBezTo>
                <a:cubicBezTo>
                  <a:pt x="0" y="385"/>
                  <a:pt x="0" y="385"/>
                  <a:pt x="0" y="385"/>
                </a:cubicBezTo>
                <a:cubicBezTo>
                  <a:pt x="2880" y="385"/>
                  <a:pt x="2880" y="385"/>
                  <a:pt x="2880" y="385"/>
                </a:cubicBezTo>
                <a:cubicBezTo>
                  <a:pt x="2880" y="370"/>
                  <a:pt x="2880" y="370"/>
                  <a:pt x="2880" y="370"/>
                </a:cubicBezTo>
                <a:lnTo>
                  <a:pt x="2863" y="369"/>
                </a:lnTo>
                <a:close/>
                <a:moveTo>
                  <a:pt x="98" y="148"/>
                </a:moveTo>
                <a:cubicBezTo>
                  <a:pt x="98" y="148"/>
                  <a:pt x="98" y="148"/>
                  <a:pt x="98" y="148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6"/>
                  <a:pt x="96" y="144"/>
                  <a:pt x="96" y="143"/>
                </a:cubicBezTo>
                <a:cubicBezTo>
                  <a:pt x="98" y="143"/>
                  <a:pt x="98" y="143"/>
                  <a:pt x="98" y="143"/>
                </a:cubicBezTo>
                <a:cubicBezTo>
                  <a:pt x="98" y="148"/>
                  <a:pt x="98" y="148"/>
                  <a:pt x="98" y="148"/>
                </a:cubicBezTo>
                <a:close/>
                <a:moveTo>
                  <a:pt x="98" y="142"/>
                </a:moveTo>
                <a:cubicBezTo>
                  <a:pt x="96" y="142"/>
                  <a:pt x="96" y="142"/>
                  <a:pt x="96" y="142"/>
                </a:cubicBezTo>
                <a:cubicBezTo>
                  <a:pt x="96" y="141"/>
                  <a:pt x="96" y="140"/>
                  <a:pt x="96" y="139"/>
                </a:cubicBezTo>
                <a:cubicBezTo>
                  <a:pt x="98" y="139"/>
                  <a:pt x="98" y="139"/>
                  <a:pt x="98" y="139"/>
                </a:cubicBezTo>
                <a:cubicBezTo>
                  <a:pt x="98" y="142"/>
                  <a:pt x="98" y="142"/>
                  <a:pt x="98" y="142"/>
                </a:cubicBezTo>
                <a:close/>
                <a:moveTo>
                  <a:pt x="658" y="115"/>
                </a:moveTo>
                <a:cubicBezTo>
                  <a:pt x="658" y="138"/>
                  <a:pt x="658" y="138"/>
                  <a:pt x="658" y="138"/>
                </a:cubicBezTo>
                <a:cubicBezTo>
                  <a:pt x="657" y="124"/>
                  <a:pt x="657" y="124"/>
                  <a:pt x="657" y="124"/>
                </a:cubicBezTo>
                <a:cubicBezTo>
                  <a:pt x="656" y="114"/>
                  <a:pt x="656" y="114"/>
                  <a:pt x="656" y="114"/>
                </a:cubicBezTo>
                <a:cubicBezTo>
                  <a:pt x="659" y="113"/>
                  <a:pt x="659" y="113"/>
                  <a:pt x="659" y="113"/>
                </a:cubicBezTo>
                <a:lnTo>
                  <a:pt x="658" y="115"/>
                </a:lnTo>
                <a:close/>
                <a:moveTo>
                  <a:pt x="665" y="117"/>
                </a:moveTo>
                <a:cubicBezTo>
                  <a:pt x="665" y="116"/>
                  <a:pt x="665" y="116"/>
                  <a:pt x="665" y="116"/>
                </a:cubicBezTo>
                <a:cubicBezTo>
                  <a:pt x="663" y="121"/>
                  <a:pt x="663" y="121"/>
                  <a:pt x="663" y="121"/>
                </a:cubicBezTo>
                <a:cubicBezTo>
                  <a:pt x="663" y="113"/>
                  <a:pt x="663" y="113"/>
                  <a:pt x="663" y="113"/>
                </a:cubicBezTo>
                <a:cubicBezTo>
                  <a:pt x="666" y="112"/>
                  <a:pt x="666" y="112"/>
                  <a:pt x="666" y="112"/>
                </a:cubicBezTo>
                <a:lnTo>
                  <a:pt x="665" y="117"/>
                </a:lnTo>
                <a:close/>
                <a:moveTo>
                  <a:pt x="722" y="117"/>
                </a:moveTo>
                <a:cubicBezTo>
                  <a:pt x="722" y="117"/>
                  <a:pt x="722" y="117"/>
                  <a:pt x="722" y="117"/>
                </a:cubicBezTo>
                <a:cubicBezTo>
                  <a:pt x="721" y="112"/>
                  <a:pt x="721" y="112"/>
                  <a:pt x="721" y="112"/>
                </a:cubicBezTo>
                <a:cubicBezTo>
                  <a:pt x="725" y="113"/>
                  <a:pt x="725" y="113"/>
                  <a:pt x="725" y="113"/>
                </a:cubicBezTo>
                <a:cubicBezTo>
                  <a:pt x="725" y="121"/>
                  <a:pt x="725" y="121"/>
                  <a:pt x="725" y="121"/>
                </a:cubicBezTo>
                <a:lnTo>
                  <a:pt x="722" y="117"/>
                </a:lnTo>
                <a:close/>
                <a:moveTo>
                  <a:pt x="730" y="124"/>
                </a:moveTo>
                <a:cubicBezTo>
                  <a:pt x="729" y="135"/>
                  <a:pt x="729" y="135"/>
                  <a:pt x="729" y="135"/>
                </a:cubicBezTo>
                <a:cubicBezTo>
                  <a:pt x="729" y="115"/>
                  <a:pt x="729" y="115"/>
                  <a:pt x="729" y="115"/>
                </a:cubicBezTo>
                <a:cubicBezTo>
                  <a:pt x="728" y="114"/>
                  <a:pt x="728" y="114"/>
                  <a:pt x="728" y="114"/>
                </a:cubicBezTo>
                <a:cubicBezTo>
                  <a:pt x="731" y="114"/>
                  <a:pt x="731" y="114"/>
                  <a:pt x="731" y="114"/>
                </a:cubicBezTo>
                <a:lnTo>
                  <a:pt x="730" y="124"/>
                </a:lnTo>
                <a:close/>
                <a:moveTo>
                  <a:pt x="878" y="278"/>
                </a:moveTo>
                <a:cubicBezTo>
                  <a:pt x="878" y="278"/>
                  <a:pt x="878" y="278"/>
                  <a:pt x="878" y="278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6" y="254"/>
                  <a:pt x="866" y="250"/>
                </a:cubicBezTo>
                <a:cubicBezTo>
                  <a:pt x="880" y="250"/>
                  <a:pt x="880" y="250"/>
                  <a:pt x="880" y="250"/>
                </a:cubicBezTo>
                <a:cubicBezTo>
                  <a:pt x="880" y="250"/>
                  <a:pt x="883" y="272"/>
                  <a:pt x="886" y="278"/>
                </a:cubicBezTo>
                <a:lnTo>
                  <a:pt x="878" y="278"/>
                </a:lnTo>
                <a:close/>
                <a:moveTo>
                  <a:pt x="1191" y="240"/>
                </a:moveTo>
                <a:cubicBezTo>
                  <a:pt x="1199" y="230"/>
                  <a:pt x="1199" y="230"/>
                  <a:pt x="1199" y="230"/>
                </a:cubicBezTo>
                <a:cubicBezTo>
                  <a:pt x="1200" y="228"/>
                  <a:pt x="1200" y="228"/>
                  <a:pt x="1200" y="228"/>
                </a:cubicBezTo>
                <a:cubicBezTo>
                  <a:pt x="1200" y="231"/>
                  <a:pt x="1200" y="231"/>
                  <a:pt x="1200" y="231"/>
                </a:cubicBezTo>
                <a:cubicBezTo>
                  <a:pt x="1195" y="244"/>
                  <a:pt x="1195" y="244"/>
                  <a:pt x="1195" y="244"/>
                </a:cubicBezTo>
                <a:cubicBezTo>
                  <a:pt x="1191" y="251"/>
                  <a:pt x="1191" y="251"/>
                  <a:pt x="1191" y="251"/>
                </a:cubicBezTo>
                <a:cubicBezTo>
                  <a:pt x="1191" y="241"/>
                  <a:pt x="1191" y="241"/>
                  <a:pt x="1191" y="241"/>
                </a:cubicBezTo>
                <a:lnTo>
                  <a:pt x="1191" y="240"/>
                </a:lnTo>
                <a:close/>
                <a:moveTo>
                  <a:pt x="1190" y="311"/>
                </a:moveTo>
                <a:cubicBezTo>
                  <a:pt x="1178" y="311"/>
                  <a:pt x="1178" y="311"/>
                  <a:pt x="1178" y="311"/>
                </a:cubicBezTo>
                <a:cubicBezTo>
                  <a:pt x="1177" y="275"/>
                  <a:pt x="1177" y="275"/>
                  <a:pt x="1177" y="275"/>
                </a:cubicBezTo>
                <a:cubicBezTo>
                  <a:pt x="1183" y="268"/>
                  <a:pt x="1183" y="268"/>
                  <a:pt x="1183" y="268"/>
                </a:cubicBezTo>
                <a:cubicBezTo>
                  <a:pt x="1189" y="259"/>
                  <a:pt x="1189" y="259"/>
                  <a:pt x="1189" y="259"/>
                </a:cubicBezTo>
                <a:lnTo>
                  <a:pt x="1190" y="311"/>
                </a:lnTo>
                <a:close/>
                <a:moveTo>
                  <a:pt x="1183" y="250"/>
                </a:moveTo>
                <a:cubicBezTo>
                  <a:pt x="1189" y="243"/>
                  <a:pt x="1189" y="243"/>
                  <a:pt x="1189" y="243"/>
                </a:cubicBezTo>
                <a:cubicBezTo>
                  <a:pt x="1189" y="255"/>
                  <a:pt x="1189" y="255"/>
                  <a:pt x="1189" y="255"/>
                </a:cubicBezTo>
                <a:cubicBezTo>
                  <a:pt x="1189" y="256"/>
                  <a:pt x="1189" y="256"/>
                  <a:pt x="1189" y="256"/>
                </a:cubicBezTo>
                <a:cubicBezTo>
                  <a:pt x="1181" y="267"/>
                  <a:pt x="1181" y="267"/>
                  <a:pt x="1181" y="267"/>
                </a:cubicBezTo>
                <a:cubicBezTo>
                  <a:pt x="1177" y="272"/>
                  <a:pt x="1177" y="272"/>
                  <a:pt x="1177" y="272"/>
                </a:cubicBezTo>
                <a:cubicBezTo>
                  <a:pt x="1177" y="257"/>
                  <a:pt x="1177" y="257"/>
                  <a:pt x="1177" y="257"/>
                </a:cubicBezTo>
                <a:lnTo>
                  <a:pt x="1183" y="250"/>
                </a:lnTo>
                <a:close/>
                <a:moveTo>
                  <a:pt x="1176" y="311"/>
                </a:moveTo>
                <a:cubicBezTo>
                  <a:pt x="1163" y="311"/>
                  <a:pt x="1163" y="311"/>
                  <a:pt x="1163" y="311"/>
                </a:cubicBezTo>
                <a:cubicBezTo>
                  <a:pt x="1163" y="289"/>
                  <a:pt x="1163" y="289"/>
                  <a:pt x="1163" y="289"/>
                </a:cubicBezTo>
                <a:cubicBezTo>
                  <a:pt x="1164" y="288"/>
                  <a:pt x="1164" y="288"/>
                  <a:pt x="1164" y="288"/>
                </a:cubicBezTo>
                <a:cubicBezTo>
                  <a:pt x="1174" y="279"/>
                  <a:pt x="1174" y="279"/>
                  <a:pt x="1174" y="279"/>
                </a:cubicBezTo>
                <a:cubicBezTo>
                  <a:pt x="1175" y="278"/>
                  <a:pt x="1175" y="278"/>
                  <a:pt x="1175" y="278"/>
                </a:cubicBezTo>
                <a:lnTo>
                  <a:pt x="1176" y="311"/>
                </a:lnTo>
                <a:close/>
                <a:moveTo>
                  <a:pt x="1165" y="268"/>
                </a:moveTo>
                <a:cubicBezTo>
                  <a:pt x="1174" y="260"/>
                  <a:pt x="1174" y="260"/>
                  <a:pt x="1174" y="260"/>
                </a:cubicBezTo>
                <a:cubicBezTo>
                  <a:pt x="1175" y="259"/>
                  <a:pt x="1175" y="259"/>
                  <a:pt x="1175" y="259"/>
                </a:cubicBezTo>
                <a:cubicBezTo>
                  <a:pt x="1175" y="275"/>
                  <a:pt x="1175" y="275"/>
                  <a:pt x="1175" y="275"/>
                </a:cubicBezTo>
                <a:cubicBezTo>
                  <a:pt x="1172" y="277"/>
                  <a:pt x="1172" y="277"/>
                  <a:pt x="1172" y="277"/>
                </a:cubicBezTo>
                <a:cubicBezTo>
                  <a:pt x="1163" y="286"/>
                  <a:pt x="1163" y="286"/>
                  <a:pt x="1163" y="286"/>
                </a:cubicBezTo>
                <a:cubicBezTo>
                  <a:pt x="1162" y="287"/>
                  <a:pt x="1162" y="287"/>
                  <a:pt x="1162" y="287"/>
                </a:cubicBezTo>
                <a:cubicBezTo>
                  <a:pt x="1162" y="271"/>
                  <a:pt x="1162" y="271"/>
                  <a:pt x="1162" y="271"/>
                </a:cubicBezTo>
                <a:lnTo>
                  <a:pt x="1165" y="268"/>
                </a:lnTo>
                <a:close/>
                <a:moveTo>
                  <a:pt x="1161" y="311"/>
                </a:moveTo>
                <a:cubicBezTo>
                  <a:pt x="1148" y="311"/>
                  <a:pt x="1148" y="311"/>
                  <a:pt x="1148" y="311"/>
                </a:cubicBezTo>
                <a:cubicBezTo>
                  <a:pt x="1148" y="298"/>
                  <a:pt x="1148" y="298"/>
                  <a:pt x="1148" y="298"/>
                </a:cubicBezTo>
                <a:cubicBezTo>
                  <a:pt x="1153" y="295"/>
                  <a:pt x="1153" y="295"/>
                  <a:pt x="1153" y="295"/>
                </a:cubicBezTo>
                <a:cubicBezTo>
                  <a:pt x="1160" y="290"/>
                  <a:pt x="1160" y="290"/>
                  <a:pt x="1160" y="290"/>
                </a:cubicBezTo>
                <a:lnTo>
                  <a:pt x="1161" y="311"/>
                </a:lnTo>
                <a:close/>
                <a:moveTo>
                  <a:pt x="1155" y="277"/>
                </a:moveTo>
                <a:cubicBezTo>
                  <a:pt x="1160" y="273"/>
                  <a:pt x="1160" y="273"/>
                  <a:pt x="1160" y="273"/>
                </a:cubicBezTo>
                <a:cubicBezTo>
                  <a:pt x="1160" y="288"/>
                  <a:pt x="1160" y="288"/>
                  <a:pt x="1160" y="288"/>
                </a:cubicBezTo>
                <a:cubicBezTo>
                  <a:pt x="1152" y="294"/>
                  <a:pt x="1152" y="294"/>
                  <a:pt x="1152" y="294"/>
                </a:cubicBezTo>
                <a:cubicBezTo>
                  <a:pt x="1148" y="296"/>
                  <a:pt x="1148" y="296"/>
                  <a:pt x="1148" y="296"/>
                </a:cubicBezTo>
                <a:cubicBezTo>
                  <a:pt x="1148" y="282"/>
                  <a:pt x="1148" y="282"/>
                  <a:pt x="1148" y="282"/>
                </a:cubicBezTo>
                <a:lnTo>
                  <a:pt x="1155" y="277"/>
                </a:lnTo>
                <a:close/>
                <a:moveTo>
                  <a:pt x="1146" y="311"/>
                </a:moveTo>
                <a:cubicBezTo>
                  <a:pt x="1134" y="311"/>
                  <a:pt x="1134" y="311"/>
                  <a:pt x="1134" y="311"/>
                </a:cubicBezTo>
                <a:cubicBezTo>
                  <a:pt x="1134" y="305"/>
                  <a:pt x="1134" y="305"/>
                  <a:pt x="1134" y="305"/>
                </a:cubicBezTo>
                <a:cubicBezTo>
                  <a:pt x="1141" y="302"/>
                  <a:pt x="1141" y="302"/>
                  <a:pt x="1141" y="302"/>
                </a:cubicBezTo>
                <a:cubicBezTo>
                  <a:pt x="1146" y="299"/>
                  <a:pt x="1146" y="299"/>
                  <a:pt x="1146" y="299"/>
                </a:cubicBezTo>
                <a:lnTo>
                  <a:pt x="1146" y="311"/>
                </a:lnTo>
                <a:close/>
                <a:moveTo>
                  <a:pt x="1135" y="291"/>
                </a:moveTo>
                <a:cubicBezTo>
                  <a:pt x="1145" y="284"/>
                  <a:pt x="1145" y="284"/>
                  <a:pt x="1145" y="284"/>
                </a:cubicBezTo>
                <a:cubicBezTo>
                  <a:pt x="1146" y="284"/>
                  <a:pt x="1146" y="284"/>
                  <a:pt x="1146" y="284"/>
                </a:cubicBezTo>
                <a:cubicBezTo>
                  <a:pt x="1146" y="297"/>
                  <a:pt x="1146" y="297"/>
                  <a:pt x="1146" y="297"/>
                </a:cubicBezTo>
                <a:cubicBezTo>
                  <a:pt x="1140" y="301"/>
                  <a:pt x="1140" y="301"/>
                  <a:pt x="1140" y="301"/>
                </a:cubicBezTo>
                <a:cubicBezTo>
                  <a:pt x="1133" y="303"/>
                  <a:pt x="1133" y="303"/>
                  <a:pt x="1133" y="303"/>
                </a:cubicBezTo>
                <a:cubicBezTo>
                  <a:pt x="1133" y="292"/>
                  <a:pt x="1133" y="292"/>
                  <a:pt x="1133" y="292"/>
                </a:cubicBezTo>
                <a:lnTo>
                  <a:pt x="1135" y="291"/>
                </a:lnTo>
                <a:close/>
                <a:moveTo>
                  <a:pt x="1132" y="311"/>
                </a:moveTo>
                <a:cubicBezTo>
                  <a:pt x="1119" y="311"/>
                  <a:pt x="1119" y="311"/>
                  <a:pt x="1119" y="311"/>
                </a:cubicBezTo>
                <a:cubicBezTo>
                  <a:pt x="1119" y="309"/>
                  <a:pt x="1119" y="309"/>
                  <a:pt x="1119" y="309"/>
                </a:cubicBezTo>
                <a:cubicBezTo>
                  <a:pt x="1129" y="307"/>
                  <a:pt x="1129" y="307"/>
                  <a:pt x="1129" y="307"/>
                </a:cubicBezTo>
                <a:cubicBezTo>
                  <a:pt x="1131" y="306"/>
                  <a:pt x="1131" y="306"/>
                  <a:pt x="1131" y="306"/>
                </a:cubicBezTo>
                <a:lnTo>
                  <a:pt x="1132" y="311"/>
                </a:lnTo>
                <a:close/>
                <a:moveTo>
                  <a:pt x="1124" y="298"/>
                </a:moveTo>
                <a:cubicBezTo>
                  <a:pt x="1131" y="294"/>
                  <a:pt x="1131" y="294"/>
                  <a:pt x="1131" y="294"/>
                </a:cubicBezTo>
                <a:cubicBezTo>
                  <a:pt x="1131" y="304"/>
                  <a:pt x="1131" y="304"/>
                  <a:pt x="1131" y="304"/>
                </a:cubicBezTo>
                <a:cubicBezTo>
                  <a:pt x="1128" y="305"/>
                  <a:pt x="1128" y="305"/>
                  <a:pt x="1128" y="305"/>
                </a:cubicBezTo>
                <a:cubicBezTo>
                  <a:pt x="1119" y="308"/>
                  <a:pt x="1119" y="308"/>
                  <a:pt x="1119" y="308"/>
                </a:cubicBezTo>
                <a:cubicBezTo>
                  <a:pt x="1119" y="301"/>
                  <a:pt x="1119" y="301"/>
                  <a:pt x="1119" y="301"/>
                </a:cubicBezTo>
                <a:lnTo>
                  <a:pt x="1124" y="298"/>
                </a:lnTo>
                <a:close/>
                <a:moveTo>
                  <a:pt x="1117" y="311"/>
                </a:moveTo>
                <a:cubicBezTo>
                  <a:pt x="1114" y="311"/>
                  <a:pt x="1114" y="311"/>
                  <a:pt x="1114" y="311"/>
                </a:cubicBezTo>
                <a:cubicBezTo>
                  <a:pt x="1116" y="310"/>
                  <a:pt x="1116" y="310"/>
                  <a:pt x="1116" y="310"/>
                </a:cubicBezTo>
                <a:cubicBezTo>
                  <a:pt x="1117" y="310"/>
                  <a:pt x="1117" y="310"/>
                  <a:pt x="1117" y="310"/>
                </a:cubicBezTo>
                <a:lnTo>
                  <a:pt x="1117" y="311"/>
                </a:lnTo>
                <a:close/>
                <a:moveTo>
                  <a:pt x="1101" y="309"/>
                </a:moveTo>
                <a:cubicBezTo>
                  <a:pt x="1113" y="304"/>
                  <a:pt x="1113" y="304"/>
                  <a:pt x="1113" y="304"/>
                </a:cubicBezTo>
                <a:cubicBezTo>
                  <a:pt x="1117" y="302"/>
                  <a:pt x="1117" y="302"/>
                  <a:pt x="1117" y="302"/>
                </a:cubicBezTo>
                <a:cubicBezTo>
                  <a:pt x="1117" y="308"/>
                  <a:pt x="1117" y="308"/>
                  <a:pt x="1117" y="308"/>
                </a:cubicBezTo>
                <a:cubicBezTo>
                  <a:pt x="1115" y="309"/>
                  <a:pt x="1115" y="309"/>
                  <a:pt x="1115" y="309"/>
                </a:cubicBezTo>
                <a:cubicBezTo>
                  <a:pt x="1102" y="311"/>
                  <a:pt x="1102" y="311"/>
                  <a:pt x="1102" y="311"/>
                </a:cubicBezTo>
                <a:cubicBezTo>
                  <a:pt x="1098" y="311"/>
                  <a:pt x="1098" y="311"/>
                  <a:pt x="1098" y="311"/>
                </a:cubicBezTo>
                <a:lnTo>
                  <a:pt x="1101" y="309"/>
                </a:lnTo>
                <a:close/>
                <a:moveTo>
                  <a:pt x="1204" y="343"/>
                </a:moveTo>
                <a:cubicBezTo>
                  <a:pt x="1176" y="345"/>
                  <a:pt x="1123" y="349"/>
                  <a:pt x="1098" y="351"/>
                </a:cubicBezTo>
                <a:cubicBezTo>
                  <a:pt x="1097" y="316"/>
                  <a:pt x="1097" y="316"/>
                  <a:pt x="1097" y="316"/>
                </a:cubicBezTo>
                <a:cubicBezTo>
                  <a:pt x="1204" y="316"/>
                  <a:pt x="1204" y="316"/>
                  <a:pt x="1204" y="316"/>
                </a:cubicBezTo>
                <a:cubicBezTo>
                  <a:pt x="1204" y="340"/>
                  <a:pt x="1204" y="340"/>
                  <a:pt x="1204" y="340"/>
                </a:cubicBezTo>
                <a:cubicBezTo>
                  <a:pt x="1204" y="341"/>
                  <a:pt x="1204" y="341"/>
                  <a:pt x="1204" y="341"/>
                </a:cubicBezTo>
                <a:lnTo>
                  <a:pt x="1204" y="343"/>
                </a:lnTo>
                <a:close/>
                <a:moveTo>
                  <a:pt x="1192" y="311"/>
                </a:moveTo>
                <a:cubicBezTo>
                  <a:pt x="1191" y="257"/>
                  <a:pt x="1191" y="257"/>
                  <a:pt x="1191" y="257"/>
                </a:cubicBezTo>
                <a:cubicBezTo>
                  <a:pt x="1191" y="256"/>
                  <a:pt x="1191" y="256"/>
                  <a:pt x="1191" y="256"/>
                </a:cubicBezTo>
                <a:cubicBezTo>
                  <a:pt x="1191" y="256"/>
                  <a:pt x="1191" y="256"/>
                  <a:pt x="1191" y="256"/>
                </a:cubicBezTo>
                <a:cubicBezTo>
                  <a:pt x="1197" y="245"/>
                  <a:pt x="1197" y="245"/>
                  <a:pt x="1197" y="245"/>
                </a:cubicBezTo>
                <a:cubicBezTo>
                  <a:pt x="1202" y="232"/>
                  <a:pt x="1202" y="232"/>
                  <a:pt x="1202" y="232"/>
                </a:cubicBezTo>
                <a:cubicBezTo>
                  <a:pt x="1205" y="220"/>
                  <a:pt x="1205" y="220"/>
                  <a:pt x="1205" y="220"/>
                </a:cubicBezTo>
                <a:cubicBezTo>
                  <a:pt x="1205" y="227"/>
                  <a:pt x="1205" y="227"/>
                  <a:pt x="1205" y="227"/>
                </a:cubicBezTo>
                <a:cubicBezTo>
                  <a:pt x="1206" y="232"/>
                  <a:pt x="1206" y="232"/>
                  <a:pt x="1206" y="232"/>
                </a:cubicBezTo>
                <a:cubicBezTo>
                  <a:pt x="1207" y="311"/>
                  <a:pt x="1207" y="311"/>
                  <a:pt x="1207" y="311"/>
                </a:cubicBezTo>
                <a:lnTo>
                  <a:pt x="1192" y="311"/>
                </a:lnTo>
                <a:close/>
                <a:moveTo>
                  <a:pt x="1263" y="315"/>
                </a:moveTo>
                <a:cubicBezTo>
                  <a:pt x="1265" y="319"/>
                  <a:pt x="1265" y="319"/>
                  <a:pt x="1265" y="319"/>
                </a:cubicBezTo>
                <a:cubicBezTo>
                  <a:pt x="1263" y="318"/>
                  <a:pt x="1263" y="318"/>
                  <a:pt x="1263" y="318"/>
                </a:cubicBezTo>
                <a:lnTo>
                  <a:pt x="1263" y="315"/>
                </a:lnTo>
                <a:close/>
                <a:moveTo>
                  <a:pt x="1275" y="314"/>
                </a:moveTo>
                <a:cubicBezTo>
                  <a:pt x="1276" y="318"/>
                  <a:pt x="1276" y="318"/>
                  <a:pt x="1276" y="318"/>
                </a:cubicBezTo>
                <a:cubicBezTo>
                  <a:pt x="1275" y="319"/>
                  <a:pt x="1275" y="319"/>
                  <a:pt x="1275" y="319"/>
                </a:cubicBezTo>
                <a:cubicBezTo>
                  <a:pt x="1273" y="318"/>
                  <a:pt x="1273" y="318"/>
                  <a:pt x="1273" y="318"/>
                </a:cubicBezTo>
                <a:cubicBezTo>
                  <a:pt x="1270" y="312"/>
                  <a:pt x="1270" y="312"/>
                  <a:pt x="1270" y="312"/>
                </a:cubicBezTo>
                <a:lnTo>
                  <a:pt x="1275" y="314"/>
                </a:lnTo>
                <a:close/>
                <a:moveTo>
                  <a:pt x="1270" y="311"/>
                </a:moveTo>
                <a:cubicBezTo>
                  <a:pt x="1273" y="310"/>
                  <a:pt x="1273" y="310"/>
                  <a:pt x="1273" y="310"/>
                </a:cubicBezTo>
                <a:cubicBezTo>
                  <a:pt x="1274" y="313"/>
                  <a:pt x="1274" y="313"/>
                  <a:pt x="1274" y="313"/>
                </a:cubicBezTo>
                <a:lnTo>
                  <a:pt x="1270" y="311"/>
                </a:lnTo>
                <a:close/>
                <a:moveTo>
                  <a:pt x="1285" y="308"/>
                </a:moveTo>
                <a:cubicBezTo>
                  <a:pt x="1286" y="311"/>
                  <a:pt x="1286" y="311"/>
                  <a:pt x="1286" y="311"/>
                </a:cubicBezTo>
                <a:cubicBezTo>
                  <a:pt x="1284" y="312"/>
                  <a:pt x="1284" y="312"/>
                  <a:pt x="1284" y="312"/>
                </a:cubicBezTo>
                <a:cubicBezTo>
                  <a:pt x="1282" y="307"/>
                  <a:pt x="1282" y="307"/>
                  <a:pt x="1282" y="307"/>
                </a:cubicBezTo>
                <a:lnTo>
                  <a:pt x="1285" y="308"/>
                </a:lnTo>
                <a:close/>
                <a:moveTo>
                  <a:pt x="1282" y="306"/>
                </a:moveTo>
                <a:cubicBezTo>
                  <a:pt x="1283" y="305"/>
                  <a:pt x="1283" y="305"/>
                  <a:pt x="1283" y="305"/>
                </a:cubicBezTo>
                <a:cubicBezTo>
                  <a:pt x="1284" y="307"/>
                  <a:pt x="1284" y="307"/>
                  <a:pt x="1284" y="307"/>
                </a:cubicBezTo>
                <a:lnTo>
                  <a:pt x="1282" y="306"/>
                </a:lnTo>
                <a:close/>
                <a:moveTo>
                  <a:pt x="1285" y="304"/>
                </a:moveTo>
                <a:cubicBezTo>
                  <a:pt x="1291" y="302"/>
                  <a:pt x="1291" y="302"/>
                  <a:pt x="1291" y="302"/>
                </a:cubicBezTo>
                <a:cubicBezTo>
                  <a:pt x="1293" y="306"/>
                  <a:pt x="1293" y="306"/>
                  <a:pt x="1293" y="306"/>
                </a:cubicBezTo>
                <a:cubicBezTo>
                  <a:pt x="1292" y="307"/>
                  <a:pt x="1292" y="307"/>
                  <a:pt x="1292" y="307"/>
                </a:cubicBezTo>
                <a:lnTo>
                  <a:pt x="1285" y="304"/>
                </a:lnTo>
                <a:close/>
                <a:moveTo>
                  <a:pt x="1291" y="307"/>
                </a:moveTo>
                <a:cubicBezTo>
                  <a:pt x="1289" y="309"/>
                  <a:pt x="1289" y="309"/>
                  <a:pt x="1289" y="309"/>
                </a:cubicBezTo>
                <a:cubicBezTo>
                  <a:pt x="1287" y="308"/>
                  <a:pt x="1287" y="308"/>
                  <a:pt x="1287" y="308"/>
                </a:cubicBezTo>
                <a:cubicBezTo>
                  <a:pt x="1286" y="306"/>
                  <a:pt x="1286" y="306"/>
                  <a:pt x="1286" y="306"/>
                </a:cubicBezTo>
                <a:lnTo>
                  <a:pt x="1291" y="307"/>
                </a:lnTo>
                <a:close/>
                <a:moveTo>
                  <a:pt x="1282" y="313"/>
                </a:moveTo>
                <a:cubicBezTo>
                  <a:pt x="1280" y="315"/>
                  <a:pt x="1280" y="315"/>
                  <a:pt x="1280" y="315"/>
                </a:cubicBezTo>
                <a:cubicBezTo>
                  <a:pt x="1277" y="314"/>
                  <a:pt x="1277" y="314"/>
                  <a:pt x="1277" y="314"/>
                </a:cubicBezTo>
                <a:cubicBezTo>
                  <a:pt x="1275" y="311"/>
                  <a:pt x="1275" y="311"/>
                  <a:pt x="1275" y="311"/>
                </a:cubicBezTo>
                <a:lnTo>
                  <a:pt x="1282" y="313"/>
                </a:lnTo>
                <a:close/>
                <a:moveTo>
                  <a:pt x="1279" y="316"/>
                </a:moveTo>
                <a:cubicBezTo>
                  <a:pt x="1278" y="316"/>
                  <a:pt x="1278" y="316"/>
                  <a:pt x="1278" y="316"/>
                </a:cubicBezTo>
                <a:cubicBezTo>
                  <a:pt x="1278" y="315"/>
                  <a:pt x="1278" y="315"/>
                  <a:pt x="1278" y="315"/>
                </a:cubicBezTo>
                <a:lnTo>
                  <a:pt x="1279" y="316"/>
                </a:lnTo>
                <a:close/>
                <a:moveTo>
                  <a:pt x="1275" y="309"/>
                </a:moveTo>
                <a:cubicBezTo>
                  <a:pt x="1279" y="307"/>
                  <a:pt x="1279" y="307"/>
                  <a:pt x="1279" y="307"/>
                </a:cubicBezTo>
                <a:cubicBezTo>
                  <a:pt x="1282" y="312"/>
                  <a:pt x="1282" y="312"/>
                  <a:pt x="1282" y="312"/>
                </a:cubicBezTo>
                <a:lnTo>
                  <a:pt x="1275" y="309"/>
                </a:lnTo>
                <a:close/>
                <a:moveTo>
                  <a:pt x="1270" y="318"/>
                </a:moveTo>
                <a:cubicBezTo>
                  <a:pt x="1272" y="321"/>
                  <a:pt x="1272" y="321"/>
                  <a:pt x="1272" y="321"/>
                </a:cubicBezTo>
                <a:cubicBezTo>
                  <a:pt x="1271" y="321"/>
                  <a:pt x="1271" y="321"/>
                  <a:pt x="1271" y="321"/>
                </a:cubicBezTo>
                <a:cubicBezTo>
                  <a:pt x="1267" y="320"/>
                  <a:pt x="1267" y="320"/>
                  <a:pt x="1267" y="320"/>
                </a:cubicBezTo>
                <a:cubicBezTo>
                  <a:pt x="1265" y="316"/>
                  <a:pt x="1265" y="316"/>
                  <a:pt x="1265" y="316"/>
                </a:cubicBezTo>
                <a:lnTo>
                  <a:pt x="1270" y="318"/>
                </a:lnTo>
                <a:close/>
                <a:moveTo>
                  <a:pt x="1270" y="322"/>
                </a:moveTo>
                <a:cubicBezTo>
                  <a:pt x="1268" y="323"/>
                  <a:pt x="1268" y="323"/>
                  <a:pt x="1268" y="323"/>
                </a:cubicBezTo>
                <a:cubicBezTo>
                  <a:pt x="1267" y="321"/>
                  <a:pt x="1267" y="321"/>
                  <a:pt x="1267" y="321"/>
                </a:cubicBezTo>
                <a:lnTo>
                  <a:pt x="1270" y="322"/>
                </a:lnTo>
                <a:close/>
                <a:moveTo>
                  <a:pt x="1264" y="314"/>
                </a:moveTo>
                <a:cubicBezTo>
                  <a:pt x="1268" y="313"/>
                  <a:pt x="1268" y="313"/>
                  <a:pt x="1268" y="313"/>
                </a:cubicBezTo>
                <a:cubicBezTo>
                  <a:pt x="1270" y="317"/>
                  <a:pt x="1270" y="317"/>
                  <a:pt x="1270" y="317"/>
                </a:cubicBezTo>
                <a:lnTo>
                  <a:pt x="1264" y="314"/>
                </a:lnTo>
                <a:close/>
                <a:moveTo>
                  <a:pt x="1263" y="319"/>
                </a:moveTo>
                <a:cubicBezTo>
                  <a:pt x="1266" y="320"/>
                  <a:pt x="1266" y="320"/>
                  <a:pt x="1266" y="320"/>
                </a:cubicBezTo>
                <a:cubicBezTo>
                  <a:pt x="1267" y="324"/>
                  <a:pt x="1267" y="324"/>
                  <a:pt x="1267" y="324"/>
                </a:cubicBezTo>
                <a:cubicBezTo>
                  <a:pt x="1263" y="327"/>
                  <a:pt x="1263" y="327"/>
                  <a:pt x="1263" y="327"/>
                </a:cubicBezTo>
                <a:cubicBezTo>
                  <a:pt x="1263" y="326"/>
                  <a:pt x="1263" y="326"/>
                  <a:pt x="1263" y="326"/>
                </a:cubicBezTo>
                <a:lnTo>
                  <a:pt x="1263" y="319"/>
                </a:lnTo>
                <a:close/>
                <a:moveTo>
                  <a:pt x="1404" y="323"/>
                </a:moveTo>
                <a:cubicBezTo>
                  <a:pt x="1402" y="327"/>
                  <a:pt x="1402" y="327"/>
                  <a:pt x="1402" y="327"/>
                </a:cubicBezTo>
                <a:cubicBezTo>
                  <a:pt x="1399" y="325"/>
                  <a:pt x="1399" y="325"/>
                  <a:pt x="1399" y="325"/>
                </a:cubicBezTo>
                <a:cubicBezTo>
                  <a:pt x="1402" y="320"/>
                  <a:pt x="1402" y="320"/>
                  <a:pt x="1402" y="320"/>
                </a:cubicBezTo>
                <a:cubicBezTo>
                  <a:pt x="1404" y="319"/>
                  <a:pt x="1404" y="319"/>
                  <a:pt x="1404" y="319"/>
                </a:cubicBezTo>
                <a:lnTo>
                  <a:pt x="1404" y="323"/>
                </a:lnTo>
                <a:close/>
                <a:moveTo>
                  <a:pt x="1386" y="315"/>
                </a:moveTo>
                <a:cubicBezTo>
                  <a:pt x="1384" y="314"/>
                  <a:pt x="1384" y="314"/>
                  <a:pt x="1384" y="314"/>
                </a:cubicBezTo>
                <a:cubicBezTo>
                  <a:pt x="1392" y="311"/>
                  <a:pt x="1392" y="311"/>
                  <a:pt x="1392" y="311"/>
                </a:cubicBezTo>
                <a:cubicBezTo>
                  <a:pt x="1391" y="313"/>
                  <a:pt x="1391" y="313"/>
                  <a:pt x="1391" y="313"/>
                </a:cubicBezTo>
                <a:lnTo>
                  <a:pt x="1386" y="315"/>
                </a:lnTo>
                <a:close/>
                <a:moveTo>
                  <a:pt x="1390" y="315"/>
                </a:moveTo>
                <a:cubicBezTo>
                  <a:pt x="1389" y="317"/>
                  <a:pt x="1389" y="317"/>
                  <a:pt x="1389" y="317"/>
                </a:cubicBezTo>
                <a:cubicBezTo>
                  <a:pt x="1387" y="316"/>
                  <a:pt x="1387" y="316"/>
                  <a:pt x="1387" y="316"/>
                </a:cubicBezTo>
                <a:lnTo>
                  <a:pt x="1390" y="315"/>
                </a:lnTo>
                <a:close/>
                <a:moveTo>
                  <a:pt x="1377" y="309"/>
                </a:moveTo>
                <a:cubicBezTo>
                  <a:pt x="1376" y="308"/>
                  <a:pt x="1376" y="308"/>
                  <a:pt x="1376" y="308"/>
                </a:cubicBezTo>
                <a:cubicBezTo>
                  <a:pt x="1381" y="306"/>
                  <a:pt x="1381" y="306"/>
                  <a:pt x="1381" y="306"/>
                </a:cubicBezTo>
                <a:cubicBezTo>
                  <a:pt x="1380" y="307"/>
                  <a:pt x="1380" y="307"/>
                  <a:pt x="1380" y="307"/>
                </a:cubicBezTo>
                <a:lnTo>
                  <a:pt x="1377" y="309"/>
                </a:lnTo>
                <a:close/>
                <a:moveTo>
                  <a:pt x="1380" y="309"/>
                </a:moveTo>
                <a:cubicBezTo>
                  <a:pt x="1379" y="310"/>
                  <a:pt x="1379" y="310"/>
                  <a:pt x="1379" y="310"/>
                </a:cubicBezTo>
                <a:cubicBezTo>
                  <a:pt x="1378" y="309"/>
                  <a:pt x="1378" y="309"/>
                  <a:pt x="1378" y="309"/>
                </a:cubicBezTo>
                <a:lnTo>
                  <a:pt x="1380" y="309"/>
                </a:lnTo>
                <a:close/>
                <a:moveTo>
                  <a:pt x="1375" y="307"/>
                </a:moveTo>
                <a:cubicBezTo>
                  <a:pt x="1373" y="306"/>
                  <a:pt x="1373" y="306"/>
                  <a:pt x="1373" y="306"/>
                </a:cubicBezTo>
                <a:cubicBezTo>
                  <a:pt x="1375" y="301"/>
                  <a:pt x="1375" y="301"/>
                  <a:pt x="1375" y="301"/>
                </a:cubicBezTo>
                <a:cubicBezTo>
                  <a:pt x="1382" y="304"/>
                  <a:pt x="1382" y="304"/>
                  <a:pt x="1382" y="304"/>
                </a:cubicBezTo>
                <a:lnTo>
                  <a:pt x="1375" y="307"/>
                </a:lnTo>
                <a:close/>
                <a:moveTo>
                  <a:pt x="1383" y="308"/>
                </a:moveTo>
                <a:cubicBezTo>
                  <a:pt x="1384" y="307"/>
                  <a:pt x="1384" y="307"/>
                  <a:pt x="1384" y="307"/>
                </a:cubicBezTo>
                <a:cubicBezTo>
                  <a:pt x="1381" y="312"/>
                  <a:pt x="1381" y="312"/>
                  <a:pt x="1381" y="312"/>
                </a:cubicBezTo>
                <a:cubicBezTo>
                  <a:pt x="1381" y="312"/>
                  <a:pt x="1381" y="312"/>
                  <a:pt x="1381" y="312"/>
                </a:cubicBezTo>
                <a:lnTo>
                  <a:pt x="1383" y="308"/>
                </a:lnTo>
                <a:close/>
                <a:moveTo>
                  <a:pt x="1383" y="306"/>
                </a:moveTo>
                <a:cubicBezTo>
                  <a:pt x="1384" y="305"/>
                  <a:pt x="1384" y="305"/>
                  <a:pt x="1384" y="305"/>
                </a:cubicBezTo>
                <a:cubicBezTo>
                  <a:pt x="1384" y="306"/>
                  <a:pt x="1384" y="306"/>
                  <a:pt x="1384" y="306"/>
                </a:cubicBezTo>
                <a:lnTo>
                  <a:pt x="1383" y="306"/>
                </a:lnTo>
                <a:close/>
                <a:moveTo>
                  <a:pt x="1386" y="307"/>
                </a:moveTo>
                <a:cubicBezTo>
                  <a:pt x="1392" y="309"/>
                  <a:pt x="1392" y="309"/>
                  <a:pt x="1392" y="309"/>
                </a:cubicBezTo>
                <a:cubicBezTo>
                  <a:pt x="1383" y="313"/>
                  <a:pt x="1383" y="313"/>
                  <a:pt x="1383" y="313"/>
                </a:cubicBezTo>
                <a:lnTo>
                  <a:pt x="1386" y="307"/>
                </a:lnTo>
                <a:close/>
                <a:moveTo>
                  <a:pt x="1393" y="313"/>
                </a:moveTo>
                <a:cubicBezTo>
                  <a:pt x="1395" y="312"/>
                  <a:pt x="1395" y="312"/>
                  <a:pt x="1395" y="312"/>
                </a:cubicBezTo>
                <a:cubicBezTo>
                  <a:pt x="1392" y="319"/>
                  <a:pt x="1392" y="319"/>
                  <a:pt x="1392" y="319"/>
                </a:cubicBezTo>
                <a:cubicBezTo>
                  <a:pt x="1391" y="319"/>
                  <a:pt x="1391" y="319"/>
                  <a:pt x="1391" y="319"/>
                </a:cubicBezTo>
                <a:cubicBezTo>
                  <a:pt x="1390" y="319"/>
                  <a:pt x="1390" y="319"/>
                  <a:pt x="1390" y="319"/>
                </a:cubicBezTo>
                <a:lnTo>
                  <a:pt x="1393" y="313"/>
                </a:lnTo>
                <a:close/>
                <a:moveTo>
                  <a:pt x="1394" y="312"/>
                </a:moveTo>
                <a:cubicBezTo>
                  <a:pt x="1394" y="310"/>
                  <a:pt x="1394" y="310"/>
                  <a:pt x="1394" y="310"/>
                </a:cubicBezTo>
                <a:cubicBezTo>
                  <a:pt x="1396" y="311"/>
                  <a:pt x="1396" y="311"/>
                  <a:pt x="1396" y="311"/>
                </a:cubicBezTo>
                <a:lnTo>
                  <a:pt x="1394" y="312"/>
                </a:lnTo>
                <a:close/>
                <a:moveTo>
                  <a:pt x="1398" y="312"/>
                </a:moveTo>
                <a:cubicBezTo>
                  <a:pt x="1403" y="314"/>
                  <a:pt x="1403" y="314"/>
                  <a:pt x="1403" y="314"/>
                </a:cubicBezTo>
                <a:cubicBezTo>
                  <a:pt x="1395" y="317"/>
                  <a:pt x="1395" y="317"/>
                  <a:pt x="1395" y="317"/>
                </a:cubicBezTo>
                <a:lnTo>
                  <a:pt x="1398" y="312"/>
                </a:lnTo>
                <a:close/>
                <a:moveTo>
                  <a:pt x="1395" y="319"/>
                </a:moveTo>
                <a:cubicBezTo>
                  <a:pt x="1403" y="316"/>
                  <a:pt x="1403" y="316"/>
                  <a:pt x="1403" y="316"/>
                </a:cubicBezTo>
                <a:cubicBezTo>
                  <a:pt x="1401" y="319"/>
                  <a:pt x="1401" y="319"/>
                  <a:pt x="1401" y="319"/>
                </a:cubicBezTo>
                <a:cubicBezTo>
                  <a:pt x="1395" y="321"/>
                  <a:pt x="1395" y="321"/>
                  <a:pt x="1395" y="321"/>
                </a:cubicBezTo>
                <a:cubicBezTo>
                  <a:pt x="1394" y="321"/>
                  <a:pt x="1394" y="321"/>
                  <a:pt x="1394" y="321"/>
                </a:cubicBezTo>
                <a:lnTo>
                  <a:pt x="1395" y="319"/>
                </a:lnTo>
                <a:close/>
                <a:moveTo>
                  <a:pt x="1400" y="320"/>
                </a:moveTo>
                <a:cubicBezTo>
                  <a:pt x="1399" y="324"/>
                  <a:pt x="1399" y="324"/>
                  <a:pt x="1399" y="324"/>
                </a:cubicBezTo>
                <a:cubicBezTo>
                  <a:pt x="1396" y="322"/>
                  <a:pt x="1396" y="322"/>
                  <a:pt x="1396" y="322"/>
                </a:cubicBezTo>
                <a:lnTo>
                  <a:pt x="1400" y="320"/>
                </a:lnTo>
                <a:close/>
                <a:moveTo>
                  <a:pt x="1404" y="318"/>
                </a:moveTo>
                <a:cubicBezTo>
                  <a:pt x="1403" y="318"/>
                  <a:pt x="1403" y="318"/>
                  <a:pt x="1403" y="318"/>
                </a:cubicBezTo>
                <a:cubicBezTo>
                  <a:pt x="1404" y="315"/>
                  <a:pt x="1404" y="315"/>
                  <a:pt x="1404" y="315"/>
                </a:cubicBezTo>
                <a:cubicBezTo>
                  <a:pt x="1404" y="315"/>
                  <a:pt x="1404" y="315"/>
                  <a:pt x="1404" y="315"/>
                </a:cubicBezTo>
                <a:lnTo>
                  <a:pt x="1404" y="318"/>
                </a:lnTo>
                <a:close/>
                <a:moveTo>
                  <a:pt x="1407" y="310"/>
                </a:moveTo>
                <a:cubicBezTo>
                  <a:pt x="1407" y="310"/>
                  <a:pt x="1407" y="310"/>
                  <a:pt x="1407" y="310"/>
                </a:cubicBezTo>
                <a:cubicBezTo>
                  <a:pt x="1405" y="310"/>
                  <a:pt x="1405" y="310"/>
                  <a:pt x="1405" y="310"/>
                </a:cubicBezTo>
                <a:cubicBezTo>
                  <a:pt x="1403" y="309"/>
                  <a:pt x="1403" y="309"/>
                  <a:pt x="1403" y="309"/>
                </a:cubicBezTo>
                <a:cubicBezTo>
                  <a:pt x="1398" y="307"/>
                  <a:pt x="1398" y="307"/>
                  <a:pt x="1398" y="307"/>
                </a:cubicBezTo>
                <a:cubicBezTo>
                  <a:pt x="1392" y="304"/>
                  <a:pt x="1392" y="304"/>
                  <a:pt x="1392" y="304"/>
                </a:cubicBezTo>
                <a:cubicBezTo>
                  <a:pt x="1387" y="302"/>
                  <a:pt x="1387" y="302"/>
                  <a:pt x="1387" y="302"/>
                </a:cubicBezTo>
                <a:cubicBezTo>
                  <a:pt x="1382" y="300"/>
                  <a:pt x="1382" y="300"/>
                  <a:pt x="1382" y="300"/>
                </a:cubicBezTo>
                <a:cubicBezTo>
                  <a:pt x="1377" y="297"/>
                  <a:pt x="1377" y="297"/>
                  <a:pt x="1377" y="297"/>
                </a:cubicBezTo>
                <a:cubicBezTo>
                  <a:pt x="1372" y="295"/>
                  <a:pt x="1372" y="295"/>
                  <a:pt x="1372" y="295"/>
                </a:cubicBezTo>
                <a:cubicBezTo>
                  <a:pt x="1367" y="293"/>
                  <a:pt x="1367" y="293"/>
                  <a:pt x="1367" y="293"/>
                </a:cubicBezTo>
                <a:cubicBezTo>
                  <a:pt x="1362" y="290"/>
                  <a:pt x="1362" y="290"/>
                  <a:pt x="1362" y="290"/>
                </a:cubicBezTo>
                <a:cubicBezTo>
                  <a:pt x="1357" y="288"/>
                  <a:pt x="1357" y="288"/>
                  <a:pt x="1357" y="288"/>
                </a:cubicBezTo>
                <a:cubicBezTo>
                  <a:pt x="1351" y="285"/>
                  <a:pt x="1351" y="285"/>
                  <a:pt x="1351" y="285"/>
                </a:cubicBezTo>
                <a:cubicBezTo>
                  <a:pt x="1346" y="283"/>
                  <a:pt x="1346" y="283"/>
                  <a:pt x="1346" y="283"/>
                </a:cubicBezTo>
                <a:cubicBezTo>
                  <a:pt x="1341" y="281"/>
                  <a:pt x="1341" y="281"/>
                  <a:pt x="1341" y="281"/>
                </a:cubicBezTo>
                <a:cubicBezTo>
                  <a:pt x="1340" y="284"/>
                  <a:pt x="1340" y="284"/>
                  <a:pt x="1340" y="284"/>
                </a:cubicBezTo>
                <a:cubicBezTo>
                  <a:pt x="1403" y="329"/>
                  <a:pt x="1403" y="329"/>
                  <a:pt x="1403" y="329"/>
                </a:cubicBezTo>
                <a:cubicBezTo>
                  <a:pt x="1404" y="326"/>
                  <a:pt x="1404" y="326"/>
                  <a:pt x="1404" y="326"/>
                </a:cubicBezTo>
                <a:cubicBezTo>
                  <a:pt x="1404" y="336"/>
                  <a:pt x="1404" y="336"/>
                  <a:pt x="1404" y="336"/>
                </a:cubicBezTo>
                <a:cubicBezTo>
                  <a:pt x="1404" y="336"/>
                  <a:pt x="1404" y="336"/>
                  <a:pt x="1404" y="336"/>
                </a:cubicBezTo>
                <a:cubicBezTo>
                  <a:pt x="1404" y="340"/>
                  <a:pt x="1404" y="340"/>
                  <a:pt x="1404" y="340"/>
                </a:cubicBezTo>
                <a:cubicBezTo>
                  <a:pt x="1377" y="339"/>
                  <a:pt x="1354" y="339"/>
                  <a:pt x="1342" y="339"/>
                </a:cubicBezTo>
                <a:cubicBezTo>
                  <a:pt x="1316" y="339"/>
                  <a:pt x="1290" y="340"/>
                  <a:pt x="1263" y="341"/>
                </a:cubicBezTo>
                <a:cubicBezTo>
                  <a:pt x="1263" y="336"/>
                  <a:pt x="1263" y="336"/>
                  <a:pt x="1263" y="336"/>
                </a:cubicBezTo>
                <a:cubicBezTo>
                  <a:pt x="1263" y="336"/>
                  <a:pt x="1263" y="336"/>
                  <a:pt x="1263" y="336"/>
                </a:cubicBezTo>
                <a:cubicBezTo>
                  <a:pt x="1263" y="335"/>
                  <a:pt x="1263" y="335"/>
                  <a:pt x="1263" y="335"/>
                </a:cubicBezTo>
                <a:cubicBezTo>
                  <a:pt x="1263" y="328"/>
                  <a:pt x="1263" y="328"/>
                  <a:pt x="1263" y="328"/>
                </a:cubicBezTo>
                <a:cubicBezTo>
                  <a:pt x="1268" y="325"/>
                  <a:pt x="1268" y="325"/>
                  <a:pt x="1268" y="325"/>
                </a:cubicBezTo>
                <a:cubicBezTo>
                  <a:pt x="1268" y="326"/>
                  <a:pt x="1268" y="326"/>
                  <a:pt x="1268" y="326"/>
                </a:cubicBezTo>
                <a:cubicBezTo>
                  <a:pt x="1268" y="326"/>
                  <a:pt x="1268" y="326"/>
                  <a:pt x="1268" y="326"/>
                </a:cubicBezTo>
                <a:cubicBezTo>
                  <a:pt x="1327" y="284"/>
                  <a:pt x="1327" y="284"/>
                  <a:pt x="1327" y="284"/>
                </a:cubicBezTo>
                <a:cubicBezTo>
                  <a:pt x="1326" y="281"/>
                  <a:pt x="1326" y="281"/>
                  <a:pt x="1326" y="281"/>
                </a:cubicBezTo>
                <a:cubicBezTo>
                  <a:pt x="1325" y="281"/>
                  <a:pt x="1325" y="281"/>
                  <a:pt x="1325" y="281"/>
                </a:cubicBezTo>
                <a:cubicBezTo>
                  <a:pt x="1325" y="281"/>
                  <a:pt x="1325" y="281"/>
                  <a:pt x="1325" y="281"/>
                </a:cubicBezTo>
                <a:cubicBezTo>
                  <a:pt x="1324" y="281"/>
                  <a:pt x="1324" y="281"/>
                  <a:pt x="1324" y="281"/>
                </a:cubicBezTo>
                <a:cubicBezTo>
                  <a:pt x="1324" y="281"/>
                  <a:pt x="1324" y="281"/>
                  <a:pt x="1324" y="281"/>
                </a:cubicBezTo>
                <a:cubicBezTo>
                  <a:pt x="1319" y="283"/>
                  <a:pt x="1319" y="283"/>
                  <a:pt x="1319" y="283"/>
                </a:cubicBezTo>
                <a:cubicBezTo>
                  <a:pt x="1314" y="285"/>
                  <a:pt x="1314" y="285"/>
                  <a:pt x="1314" y="285"/>
                </a:cubicBezTo>
                <a:cubicBezTo>
                  <a:pt x="1309" y="288"/>
                  <a:pt x="1309" y="288"/>
                  <a:pt x="1309" y="288"/>
                </a:cubicBezTo>
                <a:cubicBezTo>
                  <a:pt x="1304" y="290"/>
                  <a:pt x="1304" y="290"/>
                  <a:pt x="1304" y="290"/>
                </a:cubicBezTo>
                <a:cubicBezTo>
                  <a:pt x="1298" y="293"/>
                  <a:pt x="1298" y="293"/>
                  <a:pt x="1298" y="293"/>
                </a:cubicBezTo>
                <a:cubicBezTo>
                  <a:pt x="1293" y="295"/>
                  <a:pt x="1293" y="295"/>
                  <a:pt x="1293" y="295"/>
                </a:cubicBezTo>
                <a:cubicBezTo>
                  <a:pt x="1288" y="297"/>
                  <a:pt x="1288" y="297"/>
                  <a:pt x="1288" y="297"/>
                </a:cubicBezTo>
                <a:cubicBezTo>
                  <a:pt x="1283" y="300"/>
                  <a:pt x="1283" y="300"/>
                  <a:pt x="1283" y="300"/>
                </a:cubicBezTo>
                <a:cubicBezTo>
                  <a:pt x="1278" y="302"/>
                  <a:pt x="1278" y="302"/>
                  <a:pt x="1278" y="302"/>
                </a:cubicBezTo>
                <a:cubicBezTo>
                  <a:pt x="1273" y="304"/>
                  <a:pt x="1273" y="304"/>
                  <a:pt x="1273" y="304"/>
                </a:cubicBezTo>
                <a:cubicBezTo>
                  <a:pt x="1268" y="307"/>
                  <a:pt x="1268" y="307"/>
                  <a:pt x="1268" y="307"/>
                </a:cubicBezTo>
                <a:cubicBezTo>
                  <a:pt x="1263" y="309"/>
                  <a:pt x="1263" y="309"/>
                  <a:pt x="1263" y="309"/>
                </a:cubicBezTo>
                <a:cubicBezTo>
                  <a:pt x="1261" y="310"/>
                  <a:pt x="1261" y="310"/>
                  <a:pt x="1261" y="310"/>
                </a:cubicBezTo>
                <a:cubicBezTo>
                  <a:pt x="1260" y="310"/>
                  <a:pt x="1260" y="310"/>
                  <a:pt x="1260" y="310"/>
                </a:cubicBezTo>
                <a:cubicBezTo>
                  <a:pt x="1260" y="235"/>
                  <a:pt x="1260" y="235"/>
                  <a:pt x="1260" y="235"/>
                </a:cubicBezTo>
                <a:cubicBezTo>
                  <a:pt x="1260" y="235"/>
                  <a:pt x="1260" y="235"/>
                  <a:pt x="1260" y="235"/>
                </a:cubicBezTo>
                <a:cubicBezTo>
                  <a:pt x="1261" y="231"/>
                  <a:pt x="1261" y="231"/>
                  <a:pt x="1261" y="231"/>
                </a:cubicBezTo>
                <a:cubicBezTo>
                  <a:pt x="1261" y="221"/>
                  <a:pt x="1261" y="221"/>
                  <a:pt x="1261" y="221"/>
                </a:cubicBezTo>
                <a:cubicBezTo>
                  <a:pt x="1407" y="221"/>
                  <a:pt x="1407" y="221"/>
                  <a:pt x="1407" y="221"/>
                </a:cubicBezTo>
                <a:cubicBezTo>
                  <a:pt x="1407" y="230"/>
                  <a:pt x="1407" y="230"/>
                  <a:pt x="1407" y="230"/>
                </a:cubicBezTo>
                <a:cubicBezTo>
                  <a:pt x="1408" y="235"/>
                  <a:pt x="1408" y="235"/>
                  <a:pt x="1408" y="235"/>
                </a:cubicBezTo>
                <a:lnTo>
                  <a:pt x="1407" y="310"/>
                </a:lnTo>
                <a:close/>
                <a:moveTo>
                  <a:pt x="1368" y="302"/>
                </a:moveTo>
                <a:cubicBezTo>
                  <a:pt x="1367" y="302"/>
                  <a:pt x="1367" y="302"/>
                  <a:pt x="1367" y="302"/>
                </a:cubicBezTo>
                <a:cubicBezTo>
                  <a:pt x="1371" y="301"/>
                  <a:pt x="1371" y="301"/>
                  <a:pt x="1371" y="301"/>
                </a:cubicBezTo>
                <a:cubicBezTo>
                  <a:pt x="1370" y="302"/>
                  <a:pt x="1370" y="302"/>
                  <a:pt x="1370" y="302"/>
                </a:cubicBezTo>
                <a:lnTo>
                  <a:pt x="1368" y="302"/>
                </a:lnTo>
                <a:close/>
                <a:moveTo>
                  <a:pt x="1370" y="303"/>
                </a:moveTo>
                <a:cubicBezTo>
                  <a:pt x="1369" y="303"/>
                  <a:pt x="1369" y="303"/>
                  <a:pt x="1369" y="303"/>
                </a:cubicBezTo>
                <a:cubicBezTo>
                  <a:pt x="1369" y="303"/>
                  <a:pt x="1369" y="303"/>
                  <a:pt x="1369" y="303"/>
                </a:cubicBezTo>
                <a:lnTo>
                  <a:pt x="1370" y="303"/>
                </a:lnTo>
                <a:close/>
                <a:moveTo>
                  <a:pt x="1366" y="301"/>
                </a:moveTo>
                <a:cubicBezTo>
                  <a:pt x="1362" y="298"/>
                  <a:pt x="1362" y="298"/>
                  <a:pt x="1362" y="298"/>
                </a:cubicBezTo>
                <a:cubicBezTo>
                  <a:pt x="1363" y="296"/>
                  <a:pt x="1363" y="296"/>
                  <a:pt x="1363" y="296"/>
                </a:cubicBezTo>
                <a:cubicBezTo>
                  <a:pt x="1371" y="299"/>
                  <a:pt x="1371" y="299"/>
                  <a:pt x="1371" y="299"/>
                </a:cubicBezTo>
                <a:lnTo>
                  <a:pt x="1366" y="301"/>
                </a:lnTo>
                <a:close/>
                <a:moveTo>
                  <a:pt x="1361" y="296"/>
                </a:moveTo>
                <a:cubicBezTo>
                  <a:pt x="1360" y="297"/>
                  <a:pt x="1360" y="297"/>
                  <a:pt x="1360" y="297"/>
                </a:cubicBezTo>
                <a:cubicBezTo>
                  <a:pt x="1360" y="297"/>
                  <a:pt x="1360" y="297"/>
                  <a:pt x="1360" y="297"/>
                </a:cubicBezTo>
                <a:lnTo>
                  <a:pt x="1361" y="296"/>
                </a:lnTo>
                <a:close/>
                <a:moveTo>
                  <a:pt x="1358" y="295"/>
                </a:moveTo>
                <a:cubicBezTo>
                  <a:pt x="1352" y="291"/>
                  <a:pt x="1352" y="291"/>
                  <a:pt x="1352" y="291"/>
                </a:cubicBezTo>
                <a:cubicBezTo>
                  <a:pt x="1352" y="291"/>
                  <a:pt x="1352" y="291"/>
                  <a:pt x="1352" y="291"/>
                </a:cubicBezTo>
                <a:cubicBezTo>
                  <a:pt x="1360" y="294"/>
                  <a:pt x="1360" y="294"/>
                  <a:pt x="1360" y="294"/>
                </a:cubicBezTo>
                <a:lnTo>
                  <a:pt x="1358" y="295"/>
                </a:lnTo>
                <a:close/>
                <a:moveTo>
                  <a:pt x="1295" y="303"/>
                </a:moveTo>
                <a:cubicBezTo>
                  <a:pt x="1296" y="304"/>
                  <a:pt x="1296" y="304"/>
                  <a:pt x="1296" y="304"/>
                </a:cubicBezTo>
                <a:cubicBezTo>
                  <a:pt x="1295" y="305"/>
                  <a:pt x="1295" y="305"/>
                  <a:pt x="1295" y="305"/>
                </a:cubicBezTo>
                <a:cubicBezTo>
                  <a:pt x="1293" y="302"/>
                  <a:pt x="1293" y="302"/>
                  <a:pt x="1293" y="302"/>
                </a:cubicBezTo>
                <a:lnTo>
                  <a:pt x="1295" y="303"/>
                </a:lnTo>
                <a:close/>
                <a:moveTo>
                  <a:pt x="1293" y="301"/>
                </a:moveTo>
                <a:cubicBezTo>
                  <a:pt x="1294" y="300"/>
                  <a:pt x="1294" y="300"/>
                  <a:pt x="1294" y="300"/>
                </a:cubicBezTo>
                <a:cubicBezTo>
                  <a:pt x="1295" y="301"/>
                  <a:pt x="1295" y="301"/>
                  <a:pt x="1295" y="301"/>
                </a:cubicBezTo>
                <a:lnTo>
                  <a:pt x="1293" y="301"/>
                </a:lnTo>
                <a:close/>
                <a:moveTo>
                  <a:pt x="1296" y="299"/>
                </a:moveTo>
                <a:cubicBezTo>
                  <a:pt x="1302" y="296"/>
                  <a:pt x="1302" y="296"/>
                  <a:pt x="1302" y="296"/>
                </a:cubicBezTo>
                <a:cubicBezTo>
                  <a:pt x="1303" y="298"/>
                  <a:pt x="1303" y="298"/>
                  <a:pt x="1303" y="298"/>
                </a:cubicBezTo>
                <a:cubicBezTo>
                  <a:pt x="1300" y="301"/>
                  <a:pt x="1300" y="301"/>
                  <a:pt x="1300" y="301"/>
                </a:cubicBezTo>
                <a:lnTo>
                  <a:pt x="1296" y="299"/>
                </a:lnTo>
                <a:close/>
                <a:moveTo>
                  <a:pt x="1299" y="302"/>
                </a:moveTo>
                <a:cubicBezTo>
                  <a:pt x="1298" y="302"/>
                  <a:pt x="1298" y="302"/>
                  <a:pt x="1298" y="302"/>
                </a:cubicBezTo>
                <a:cubicBezTo>
                  <a:pt x="1297" y="302"/>
                  <a:pt x="1297" y="302"/>
                  <a:pt x="1297" y="302"/>
                </a:cubicBezTo>
                <a:cubicBezTo>
                  <a:pt x="1297" y="301"/>
                  <a:pt x="1297" y="301"/>
                  <a:pt x="1297" y="301"/>
                </a:cubicBezTo>
                <a:lnTo>
                  <a:pt x="1299" y="302"/>
                </a:lnTo>
                <a:close/>
                <a:moveTo>
                  <a:pt x="1304" y="296"/>
                </a:moveTo>
                <a:cubicBezTo>
                  <a:pt x="1305" y="296"/>
                  <a:pt x="1305" y="296"/>
                  <a:pt x="1305" y="296"/>
                </a:cubicBezTo>
                <a:cubicBezTo>
                  <a:pt x="1306" y="297"/>
                  <a:pt x="1306" y="297"/>
                  <a:pt x="1306" y="297"/>
                </a:cubicBezTo>
                <a:cubicBezTo>
                  <a:pt x="1306" y="297"/>
                  <a:pt x="1306" y="297"/>
                  <a:pt x="1306" y="297"/>
                </a:cubicBezTo>
                <a:cubicBezTo>
                  <a:pt x="1305" y="297"/>
                  <a:pt x="1305" y="297"/>
                  <a:pt x="1305" y="297"/>
                </a:cubicBezTo>
                <a:cubicBezTo>
                  <a:pt x="1305" y="297"/>
                  <a:pt x="1305" y="297"/>
                  <a:pt x="1305" y="297"/>
                </a:cubicBezTo>
                <a:lnTo>
                  <a:pt x="1304" y="296"/>
                </a:lnTo>
                <a:close/>
                <a:moveTo>
                  <a:pt x="1307" y="294"/>
                </a:moveTo>
                <a:cubicBezTo>
                  <a:pt x="1313" y="291"/>
                  <a:pt x="1313" y="291"/>
                  <a:pt x="1313" y="291"/>
                </a:cubicBezTo>
                <a:cubicBezTo>
                  <a:pt x="1308" y="295"/>
                  <a:pt x="1308" y="295"/>
                  <a:pt x="1308" y="295"/>
                </a:cubicBezTo>
                <a:lnTo>
                  <a:pt x="1307" y="294"/>
                </a:lnTo>
                <a:close/>
                <a:moveTo>
                  <a:pt x="1411" y="186"/>
                </a:moveTo>
                <a:cubicBezTo>
                  <a:pt x="1411" y="186"/>
                  <a:pt x="1411" y="186"/>
                  <a:pt x="1411" y="186"/>
                </a:cubicBezTo>
                <a:cubicBezTo>
                  <a:pt x="1412" y="175"/>
                  <a:pt x="1412" y="175"/>
                  <a:pt x="1412" y="175"/>
                </a:cubicBezTo>
                <a:lnTo>
                  <a:pt x="1411" y="186"/>
                </a:lnTo>
                <a:close/>
                <a:moveTo>
                  <a:pt x="1551" y="302"/>
                </a:moveTo>
                <a:cubicBezTo>
                  <a:pt x="1555" y="304"/>
                  <a:pt x="1555" y="304"/>
                  <a:pt x="1555" y="304"/>
                </a:cubicBezTo>
                <a:cubicBezTo>
                  <a:pt x="1566" y="309"/>
                  <a:pt x="1566" y="309"/>
                  <a:pt x="1566" y="309"/>
                </a:cubicBezTo>
                <a:cubicBezTo>
                  <a:pt x="1570" y="311"/>
                  <a:pt x="1570" y="311"/>
                  <a:pt x="1570" y="311"/>
                </a:cubicBezTo>
                <a:cubicBezTo>
                  <a:pt x="1565" y="311"/>
                  <a:pt x="1565" y="311"/>
                  <a:pt x="1565" y="311"/>
                </a:cubicBezTo>
                <a:cubicBezTo>
                  <a:pt x="1552" y="309"/>
                  <a:pt x="1552" y="309"/>
                  <a:pt x="1552" y="309"/>
                </a:cubicBezTo>
                <a:cubicBezTo>
                  <a:pt x="1550" y="308"/>
                  <a:pt x="1550" y="308"/>
                  <a:pt x="1550" y="308"/>
                </a:cubicBezTo>
                <a:lnTo>
                  <a:pt x="1551" y="302"/>
                </a:lnTo>
                <a:close/>
                <a:moveTo>
                  <a:pt x="1550" y="311"/>
                </a:moveTo>
                <a:cubicBezTo>
                  <a:pt x="1550" y="310"/>
                  <a:pt x="1550" y="310"/>
                  <a:pt x="1550" y="310"/>
                </a:cubicBezTo>
                <a:cubicBezTo>
                  <a:pt x="1551" y="310"/>
                  <a:pt x="1551" y="310"/>
                  <a:pt x="1551" y="310"/>
                </a:cubicBezTo>
                <a:cubicBezTo>
                  <a:pt x="1552" y="311"/>
                  <a:pt x="1552" y="311"/>
                  <a:pt x="1552" y="311"/>
                </a:cubicBezTo>
                <a:cubicBezTo>
                  <a:pt x="1553" y="311"/>
                  <a:pt x="1553" y="311"/>
                  <a:pt x="1553" y="311"/>
                </a:cubicBezTo>
                <a:cubicBezTo>
                  <a:pt x="1550" y="311"/>
                  <a:pt x="1550" y="311"/>
                  <a:pt x="1550" y="311"/>
                </a:cubicBezTo>
                <a:close/>
                <a:moveTo>
                  <a:pt x="1536" y="294"/>
                </a:moveTo>
                <a:cubicBezTo>
                  <a:pt x="1543" y="298"/>
                  <a:pt x="1543" y="298"/>
                  <a:pt x="1543" y="298"/>
                </a:cubicBezTo>
                <a:cubicBezTo>
                  <a:pt x="1548" y="301"/>
                  <a:pt x="1548" y="301"/>
                  <a:pt x="1548" y="301"/>
                </a:cubicBezTo>
                <a:cubicBezTo>
                  <a:pt x="1548" y="308"/>
                  <a:pt x="1548" y="308"/>
                  <a:pt x="1548" y="308"/>
                </a:cubicBezTo>
                <a:cubicBezTo>
                  <a:pt x="1539" y="306"/>
                  <a:pt x="1539" y="306"/>
                  <a:pt x="1539" y="306"/>
                </a:cubicBezTo>
                <a:cubicBezTo>
                  <a:pt x="1536" y="304"/>
                  <a:pt x="1536" y="304"/>
                  <a:pt x="1536" y="304"/>
                </a:cubicBezTo>
                <a:lnTo>
                  <a:pt x="1536" y="294"/>
                </a:lnTo>
                <a:close/>
                <a:moveTo>
                  <a:pt x="1536" y="306"/>
                </a:moveTo>
                <a:cubicBezTo>
                  <a:pt x="1538" y="307"/>
                  <a:pt x="1538" y="307"/>
                  <a:pt x="1538" y="307"/>
                </a:cubicBezTo>
                <a:cubicBezTo>
                  <a:pt x="1548" y="310"/>
                  <a:pt x="1548" y="310"/>
                  <a:pt x="1548" y="310"/>
                </a:cubicBezTo>
                <a:cubicBezTo>
                  <a:pt x="1548" y="310"/>
                  <a:pt x="1548" y="310"/>
                  <a:pt x="1548" y="310"/>
                </a:cubicBezTo>
                <a:cubicBezTo>
                  <a:pt x="1548" y="310"/>
                  <a:pt x="1548" y="310"/>
                  <a:pt x="1548" y="310"/>
                </a:cubicBezTo>
                <a:cubicBezTo>
                  <a:pt x="1548" y="311"/>
                  <a:pt x="1548" y="311"/>
                  <a:pt x="1548" y="311"/>
                </a:cubicBezTo>
                <a:cubicBezTo>
                  <a:pt x="1548" y="311"/>
                  <a:pt x="1548" y="311"/>
                  <a:pt x="1548" y="311"/>
                </a:cubicBezTo>
                <a:cubicBezTo>
                  <a:pt x="1535" y="311"/>
                  <a:pt x="1535" y="311"/>
                  <a:pt x="1535" y="311"/>
                </a:cubicBezTo>
                <a:lnTo>
                  <a:pt x="1536" y="306"/>
                </a:lnTo>
                <a:close/>
                <a:moveTo>
                  <a:pt x="1521" y="284"/>
                </a:moveTo>
                <a:cubicBezTo>
                  <a:pt x="1522" y="284"/>
                  <a:pt x="1522" y="284"/>
                  <a:pt x="1522" y="284"/>
                </a:cubicBezTo>
                <a:cubicBezTo>
                  <a:pt x="1532" y="291"/>
                  <a:pt x="1532" y="291"/>
                  <a:pt x="1532" y="291"/>
                </a:cubicBezTo>
                <a:cubicBezTo>
                  <a:pt x="1534" y="292"/>
                  <a:pt x="1534" y="292"/>
                  <a:pt x="1534" y="292"/>
                </a:cubicBezTo>
                <a:cubicBezTo>
                  <a:pt x="1533" y="303"/>
                  <a:pt x="1533" y="303"/>
                  <a:pt x="1533" y="303"/>
                </a:cubicBezTo>
                <a:cubicBezTo>
                  <a:pt x="1527" y="301"/>
                  <a:pt x="1527" y="301"/>
                  <a:pt x="1527" y="301"/>
                </a:cubicBezTo>
                <a:cubicBezTo>
                  <a:pt x="1521" y="297"/>
                  <a:pt x="1521" y="297"/>
                  <a:pt x="1521" y="297"/>
                </a:cubicBezTo>
                <a:lnTo>
                  <a:pt x="1521" y="284"/>
                </a:lnTo>
                <a:close/>
                <a:moveTo>
                  <a:pt x="1521" y="299"/>
                </a:moveTo>
                <a:cubicBezTo>
                  <a:pt x="1525" y="302"/>
                  <a:pt x="1525" y="302"/>
                  <a:pt x="1525" y="302"/>
                </a:cubicBezTo>
                <a:cubicBezTo>
                  <a:pt x="1533" y="305"/>
                  <a:pt x="1533" y="305"/>
                  <a:pt x="1533" y="305"/>
                </a:cubicBezTo>
                <a:cubicBezTo>
                  <a:pt x="1533" y="311"/>
                  <a:pt x="1533" y="311"/>
                  <a:pt x="1533" y="311"/>
                </a:cubicBezTo>
                <a:cubicBezTo>
                  <a:pt x="1520" y="311"/>
                  <a:pt x="1520" y="311"/>
                  <a:pt x="1520" y="311"/>
                </a:cubicBezTo>
                <a:lnTo>
                  <a:pt x="1521" y="299"/>
                </a:lnTo>
                <a:close/>
                <a:moveTo>
                  <a:pt x="1506" y="283"/>
                </a:moveTo>
                <a:cubicBezTo>
                  <a:pt x="1506" y="283"/>
                  <a:pt x="1506" y="283"/>
                  <a:pt x="1506" y="283"/>
                </a:cubicBezTo>
                <a:cubicBezTo>
                  <a:pt x="1506" y="272"/>
                  <a:pt x="1506" y="272"/>
                  <a:pt x="1506" y="272"/>
                </a:cubicBezTo>
                <a:cubicBezTo>
                  <a:pt x="1511" y="277"/>
                  <a:pt x="1511" y="277"/>
                  <a:pt x="1511" y="277"/>
                </a:cubicBezTo>
                <a:cubicBezTo>
                  <a:pt x="1519" y="282"/>
                  <a:pt x="1519" y="282"/>
                  <a:pt x="1519" y="282"/>
                </a:cubicBezTo>
                <a:cubicBezTo>
                  <a:pt x="1519" y="296"/>
                  <a:pt x="1519" y="296"/>
                  <a:pt x="1519" y="296"/>
                </a:cubicBezTo>
                <a:cubicBezTo>
                  <a:pt x="1515" y="294"/>
                  <a:pt x="1515" y="294"/>
                  <a:pt x="1515" y="294"/>
                </a:cubicBezTo>
                <a:cubicBezTo>
                  <a:pt x="1506" y="288"/>
                  <a:pt x="1506" y="288"/>
                  <a:pt x="1506" y="288"/>
                </a:cubicBezTo>
                <a:lnTo>
                  <a:pt x="1506" y="283"/>
                </a:lnTo>
                <a:close/>
                <a:moveTo>
                  <a:pt x="1506" y="290"/>
                </a:moveTo>
                <a:cubicBezTo>
                  <a:pt x="1513" y="296"/>
                  <a:pt x="1513" y="296"/>
                  <a:pt x="1513" y="296"/>
                </a:cubicBezTo>
                <a:cubicBezTo>
                  <a:pt x="1519" y="298"/>
                  <a:pt x="1519" y="298"/>
                  <a:pt x="1519" y="298"/>
                </a:cubicBezTo>
                <a:cubicBezTo>
                  <a:pt x="1518" y="311"/>
                  <a:pt x="1518" y="311"/>
                  <a:pt x="1518" y="311"/>
                </a:cubicBezTo>
                <a:cubicBezTo>
                  <a:pt x="1506" y="311"/>
                  <a:pt x="1506" y="311"/>
                  <a:pt x="1506" y="311"/>
                </a:cubicBezTo>
                <a:cubicBezTo>
                  <a:pt x="1506" y="311"/>
                  <a:pt x="1506" y="311"/>
                  <a:pt x="1506" y="311"/>
                </a:cubicBezTo>
                <a:lnTo>
                  <a:pt x="1506" y="290"/>
                </a:lnTo>
                <a:close/>
                <a:moveTo>
                  <a:pt x="1492" y="259"/>
                </a:moveTo>
                <a:cubicBezTo>
                  <a:pt x="1492" y="259"/>
                  <a:pt x="1492" y="259"/>
                  <a:pt x="1492" y="259"/>
                </a:cubicBezTo>
                <a:cubicBezTo>
                  <a:pt x="1502" y="268"/>
                  <a:pt x="1502" y="268"/>
                  <a:pt x="1502" y="268"/>
                </a:cubicBezTo>
                <a:cubicBezTo>
                  <a:pt x="1504" y="271"/>
                  <a:pt x="1504" y="271"/>
                  <a:pt x="1504" y="271"/>
                </a:cubicBezTo>
                <a:cubicBezTo>
                  <a:pt x="1504" y="287"/>
                  <a:pt x="1504" y="287"/>
                  <a:pt x="1504" y="287"/>
                </a:cubicBezTo>
                <a:cubicBezTo>
                  <a:pt x="1504" y="286"/>
                  <a:pt x="1504" y="286"/>
                  <a:pt x="1504" y="286"/>
                </a:cubicBezTo>
                <a:cubicBezTo>
                  <a:pt x="1494" y="277"/>
                  <a:pt x="1494" y="277"/>
                  <a:pt x="1494" y="277"/>
                </a:cubicBezTo>
                <a:cubicBezTo>
                  <a:pt x="1491" y="274"/>
                  <a:pt x="1491" y="274"/>
                  <a:pt x="1491" y="274"/>
                </a:cubicBezTo>
                <a:lnTo>
                  <a:pt x="1492" y="259"/>
                </a:lnTo>
                <a:close/>
                <a:moveTo>
                  <a:pt x="1491" y="277"/>
                </a:moveTo>
                <a:cubicBezTo>
                  <a:pt x="1492" y="279"/>
                  <a:pt x="1492" y="279"/>
                  <a:pt x="1492" y="279"/>
                </a:cubicBezTo>
                <a:cubicBezTo>
                  <a:pt x="1502" y="288"/>
                  <a:pt x="1502" y="288"/>
                  <a:pt x="1502" y="288"/>
                </a:cubicBezTo>
                <a:cubicBezTo>
                  <a:pt x="1504" y="289"/>
                  <a:pt x="1504" y="289"/>
                  <a:pt x="1504" y="289"/>
                </a:cubicBezTo>
                <a:cubicBezTo>
                  <a:pt x="1504" y="311"/>
                  <a:pt x="1504" y="311"/>
                  <a:pt x="1504" y="311"/>
                </a:cubicBezTo>
                <a:cubicBezTo>
                  <a:pt x="1491" y="311"/>
                  <a:pt x="1491" y="311"/>
                  <a:pt x="1491" y="311"/>
                </a:cubicBezTo>
                <a:lnTo>
                  <a:pt x="1491" y="277"/>
                </a:lnTo>
                <a:close/>
                <a:moveTo>
                  <a:pt x="1477" y="243"/>
                </a:moveTo>
                <a:cubicBezTo>
                  <a:pt x="1483" y="250"/>
                  <a:pt x="1483" y="250"/>
                  <a:pt x="1483" y="250"/>
                </a:cubicBezTo>
                <a:cubicBezTo>
                  <a:pt x="1490" y="257"/>
                  <a:pt x="1490" y="257"/>
                  <a:pt x="1490" y="257"/>
                </a:cubicBezTo>
                <a:cubicBezTo>
                  <a:pt x="1489" y="272"/>
                  <a:pt x="1489" y="272"/>
                  <a:pt x="1489" y="272"/>
                </a:cubicBezTo>
                <a:cubicBezTo>
                  <a:pt x="1485" y="267"/>
                  <a:pt x="1485" y="267"/>
                  <a:pt x="1485" y="267"/>
                </a:cubicBezTo>
                <a:cubicBezTo>
                  <a:pt x="1477" y="256"/>
                  <a:pt x="1477" y="256"/>
                  <a:pt x="1477" y="256"/>
                </a:cubicBezTo>
                <a:cubicBezTo>
                  <a:pt x="1477" y="255"/>
                  <a:pt x="1477" y="255"/>
                  <a:pt x="1477" y="255"/>
                </a:cubicBezTo>
                <a:lnTo>
                  <a:pt x="1477" y="243"/>
                </a:lnTo>
                <a:close/>
                <a:moveTo>
                  <a:pt x="1477" y="259"/>
                </a:moveTo>
                <a:cubicBezTo>
                  <a:pt x="1483" y="268"/>
                  <a:pt x="1483" y="268"/>
                  <a:pt x="1483" y="268"/>
                </a:cubicBezTo>
                <a:cubicBezTo>
                  <a:pt x="1489" y="275"/>
                  <a:pt x="1489" y="275"/>
                  <a:pt x="1489" y="275"/>
                </a:cubicBezTo>
                <a:cubicBezTo>
                  <a:pt x="1489" y="311"/>
                  <a:pt x="1489" y="311"/>
                  <a:pt x="1489" y="311"/>
                </a:cubicBezTo>
                <a:cubicBezTo>
                  <a:pt x="1476" y="311"/>
                  <a:pt x="1476" y="311"/>
                  <a:pt x="1476" y="311"/>
                </a:cubicBezTo>
                <a:lnTo>
                  <a:pt x="1477" y="259"/>
                </a:lnTo>
                <a:close/>
                <a:moveTo>
                  <a:pt x="1467" y="230"/>
                </a:moveTo>
                <a:cubicBezTo>
                  <a:pt x="1475" y="240"/>
                  <a:pt x="1475" y="240"/>
                  <a:pt x="1475" y="240"/>
                </a:cubicBezTo>
                <a:cubicBezTo>
                  <a:pt x="1475" y="240"/>
                  <a:pt x="1475" y="240"/>
                  <a:pt x="1475" y="240"/>
                </a:cubicBezTo>
                <a:cubicBezTo>
                  <a:pt x="1475" y="251"/>
                  <a:pt x="1475" y="251"/>
                  <a:pt x="1475" y="251"/>
                </a:cubicBezTo>
                <a:cubicBezTo>
                  <a:pt x="1471" y="244"/>
                  <a:pt x="1471" y="244"/>
                  <a:pt x="1471" y="244"/>
                </a:cubicBezTo>
                <a:cubicBezTo>
                  <a:pt x="1466" y="231"/>
                  <a:pt x="1466" y="231"/>
                  <a:pt x="1466" y="231"/>
                </a:cubicBezTo>
                <a:cubicBezTo>
                  <a:pt x="1465" y="227"/>
                  <a:pt x="1465" y="227"/>
                  <a:pt x="1465" y="227"/>
                </a:cubicBezTo>
                <a:lnTo>
                  <a:pt x="1467" y="230"/>
                </a:lnTo>
                <a:close/>
                <a:moveTo>
                  <a:pt x="1460" y="231"/>
                </a:moveTo>
                <a:cubicBezTo>
                  <a:pt x="1461" y="227"/>
                  <a:pt x="1461" y="227"/>
                  <a:pt x="1461" y="227"/>
                </a:cubicBezTo>
                <a:cubicBezTo>
                  <a:pt x="1461" y="220"/>
                  <a:pt x="1461" y="220"/>
                  <a:pt x="1461" y="220"/>
                </a:cubicBezTo>
                <a:cubicBezTo>
                  <a:pt x="1464" y="232"/>
                  <a:pt x="1464" y="232"/>
                  <a:pt x="1464" y="232"/>
                </a:cubicBezTo>
                <a:cubicBezTo>
                  <a:pt x="1469" y="245"/>
                  <a:pt x="1469" y="245"/>
                  <a:pt x="1469" y="245"/>
                </a:cubicBezTo>
                <a:cubicBezTo>
                  <a:pt x="1475" y="255"/>
                  <a:pt x="1475" y="255"/>
                  <a:pt x="1475" y="255"/>
                </a:cubicBezTo>
                <a:cubicBezTo>
                  <a:pt x="1475" y="256"/>
                  <a:pt x="1475" y="256"/>
                  <a:pt x="1475" y="256"/>
                </a:cubicBezTo>
                <a:cubicBezTo>
                  <a:pt x="1475" y="257"/>
                  <a:pt x="1475" y="257"/>
                  <a:pt x="1475" y="257"/>
                </a:cubicBezTo>
                <a:cubicBezTo>
                  <a:pt x="1474" y="311"/>
                  <a:pt x="1474" y="311"/>
                  <a:pt x="1474" y="311"/>
                </a:cubicBezTo>
                <a:cubicBezTo>
                  <a:pt x="1459" y="311"/>
                  <a:pt x="1459" y="311"/>
                  <a:pt x="1459" y="311"/>
                </a:cubicBezTo>
                <a:lnTo>
                  <a:pt x="1460" y="231"/>
                </a:lnTo>
                <a:close/>
                <a:moveTo>
                  <a:pt x="1586" y="330"/>
                </a:moveTo>
                <a:cubicBezTo>
                  <a:pt x="1586" y="331"/>
                  <a:pt x="1586" y="340"/>
                  <a:pt x="1574" y="345"/>
                </a:cubicBezTo>
                <a:cubicBezTo>
                  <a:pt x="1574" y="345"/>
                  <a:pt x="1574" y="345"/>
                  <a:pt x="1574" y="345"/>
                </a:cubicBezTo>
                <a:cubicBezTo>
                  <a:pt x="1542" y="343"/>
                  <a:pt x="1501" y="341"/>
                  <a:pt x="1462" y="341"/>
                </a:cubicBezTo>
                <a:cubicBezTo>
                  <a:pt x="1462" y="340"/>
                  <a:pt x="1462" y="340"/>
                  <a:pt x="1462" y="340"/>
                </a:cubicBezTo>
                <a:cubicBezTo>
                  <a:pt x="1462" y="316"/>
                  <a:pt x="1462" y="316"/>
                  <a:pt x="1462" y="316"/>
                </a:cubicBezTo>
                <a:cubicBezTo>
                  <a:pt x="1586" y="316"/>
                  <a:pt x="1586" y="316"/>
                  <a:pt x="1586" y="316"/>
                </a:cubicBezTo>
                <a:lnTo>
                  <a:pt x="1586" y="330"/>
                </a:lnTo>
                <a:close/>
                <a:moveTo>
                  <a:pt x="1992" y="303"/>
                </a:moveTo>
                <a:cubicBezTo>
                  <a:pt x="1991" y="303"/>
                  <a:pt x="1991" y="303"/>
                  <a:pt x="1991" y="303"/>
                </a:cubicBezTo>
                <a:cubicBezTo>
                  <a:pt x="1991" y="298"/>
                  <a:pt x="1991" y="298"/>
                  <a:pt x="1991" y="298"/>
                </a:cubicBezTo>
                <a:cubicBezTo>
                  <a:pt x="1991" y="298"/>
                  <a:pt x="1991" y="298"/>
                  <a:pt x="1991" y="298"/>
                </a:cubicBezTo>
                <a:cubicBezTo>
                  <a:pt x="1991" y="298"/>
                  <a:pt x="1991" y="298"/>
                  <a:pt x="1992" y="298"/>
                </a:cubicBezTo>
                <a:cubicBezTo>
                  <a:pt x="1992" y="298"/>
                  <a:pt x="1992" y="298"/>
                  <a:pt x="1992" y="303"/>
                </a:cubicBezTo>
                <a:close/>
                <a:moveTo>
                  <a:pt x="2337" y="349"/>
                </a:moveTo>
                <a:cubicBezTo>
                  <a:pt x="2331" y="349"/>
                  <a:pt x="2331" y="349"/>
                  <a:pt x="2331" y="349"/>
                </a:cubicBezTo>
                <a:cubicBezTo>
                  <a:pt x="2332" y="289"/>
                  <a:pt x="2332" y="289"/>
                  <a:pt x="2332" y="289"/>
                </a:cubicBezTo>
                <a:cubicBezTo>
                  <a:pt x="2335" y="288"/>
                  <a:pt x="2335" y="288"/>
                  <a:pt x="2335" y="288"/>
                </a:cubicBezTo>
                <a:cubicBezTo>
                  <a:pt x="2335" y="287"/>
                  <a:pt x="2335" y="287"/>
                  <a:pt x="2335" y="287"/>
                </a:cubicBezTo>
                <a:cubicBezTo>
                  <a:pt x="2338" y="287"/>
                  <a:pt x="2338" y="287"/>
                  <a:pt x="2338" y="287"/>
                </a:cubicBezTo>
                <a:lnTo>
                  <a:pt x="2337" y="349"/>
                </a:lnTo>
                <a:close/>
                <a:moveTo>
                  <a:pt x="2377" y="349"/>
                </a:moveTo>
                <a:cubicBezTo>
                  <a:pt x="2363" y="349"/>
                  <a:pt x="2363" y="349"/>
                  <a:pt x="2363" y="349"/>
                </a:cubicBezTo>
                <a:cubicBezTo>
                  <a:pt x="2362" y="288"/>
                  <a:pt x="2362" y="288"/>
                  <a:pt x="2362" y="288"/>
                </a:cubicBezTo>
                <a:cubicBezTo>
                  <a:pt x="2364" y="288"/>
                  <a:pt x="2364" y="288"/>
                  <a:pt x="2364" y="288"/>
                </a:cubicBezTo>
                <a:cubicBezTo>
                  <a:pt x="2364" y="287"/>
                  <a:pt x="2364" y="287"/>
                  <a:pt x="2364" y="287"/>
                </a:cubicBezTo>
                <a:cubicBezTo>
                  <a:pt x="2378" y="287"/>
                  <a:pt x="2378" y="287"/>
                  <a:pt x="2378" y="287"/>
                </a:cubicBezTo>
                <a:lnTo>
                  <a:pt x="2377" y="349"/>
                </a:lnTo>
                <a:close/>
                <a:moveTo>
                  <a:pt x="2386" y="214"/>
                </a:moveTo>
                <a:cubicBezTo>
                  <a:pt x="2386" y="209"/>
                  <a:pt x="2386" y="209"/>
                  <a:pt x="2386" y="209"/>
                </a:cubicBezTo>
                <a:cubicBezTo>
                  <a:pt x="2387" y="209"/>
                  <a:pt x="2387" y="209"/>
                  <a:pt x="2387" y="209"/>
                </a:cubicBezTo>
                <a:cubicBezTo>
                  <a:pt x="2387" y="209"/>
                  <a:pt x="2387" y="212"/>
                  <a:pt x="2389" y="213"/>
                </a:cubicBezTo>
                <a:cubicBezTo>
                  <a:pt x="2390" y="214"/>
                  <a:pt x="2390" y="214"/>
                  <a:pt x="2390" y="214"/>
                </a:cubicBezTo>
                <a:lnTo>
                  <a:pt x="2386" y="214"/>
                </a:lnTo>
                <a:close/>
                <a:moveTo>
                  <a:pt x="2408" y="195"/>
                </a:moveTo>
                <a:cubicBezTo>
                  <a:pt x="2408" y="200"/>
                  <a:pt x="2408" y="200"/>
                  <a:pt x="2408" y="200"/>
                </a:cubicBezTo>
                <a:cubicBezTo>
                  <a:pt x="2407" y="199"/>
                  <a:pt x="2407" y="199"/>
                  <a:pt x="2407" y="199"/>
                </a:cubicBezTo>
                <a:cubicBezTo>
                  <a:pt x="2406" y="198"/>
                  <a:pt x="2406" y="198"/>
                  <a:pt x="2406" y="198"/>
                </a:cubicBezTo>
                <a:lnTo>
                  <a:pt x="2408" y="195"/>
                </a:lnTo>
                <a:close/>
                <a:moveTo>
                  <a:pt x="2395" y="349"/>
                </a:moveTo>
                <a:cubicBezTo>
                  <a:pt x="2394" y="288"/>
                  <a:pt x="2394" y="288"/>
                  <a:pt x="2394" y="288"/>
                </a:cubicBezTo>
                <a:cubicBezTo>
                  <a:pt x="2395" y="288"/>
                  <a:pt x="2395" y="288"/>
                  <a:pt x="2395" y="288"/>
                </a:cubicBezTo>
                <a:cubicBezTo>
                  <a:pt x="2395" y="287"/>
                  <a:pt x="2395" y="287"/>
                  <a:pt x="2395" y="287"/>
                </a:cubicBezTo>
                <a:cubicBezTo>
                  <a:pt x="2425" y="287"/>
                  <a:pt x="2425" y="287"/>
                  <a:pt x="2425" y="287"/>
                </a:cubicBezTo>
                <a:cubicBezTo>
                  <a:pt x="2425" y="289"/>
                  <a:pt x="2425" y="289"/>
                  <a:pt x="2425" y="289"/>
                </a:cubicBezTo>
                <a:cubicBezTo>
                  <a:pt x="2427" y="289"/>
                  <a:pt x="2427" y="289"/>
                  <a:pt x="2427" y="289"/>
                </a:cubicBezTo>
                <a:cubicBezTo>
                  <a:pt x="2427" y="349"/>
                  <a:pt x="2427" y="349"/>
                  <a:pt x="2427" y="349"/>
                </a:cubicBezTo>
                <a:lnTo>
                  <a:pt x="2395" y="349"/>
                </a:lnTo>
                <a:close/>
                <a:moveTo>
                  <a:pt x="2430" y="214"/>
                </a:moveTo>
                <a:cubicBezTo>
                  <a:pt x="2430" y="212"/>
                  <a:pt x="2430" y="212"/>
                  <a:pt x="2430" y="212"/>
                </a:cubicBezTo>
                <a:cubicBezTo>
                  <a:pt x="2430" y="212"/>
                  <a:pt x="2433" y="209"/>
                  <a:pt x="2434" y="209"/>
                </a:cubicBezTo>
                <a:cubicBezTo>
                  <a:pt x="2434" y="209"/>
                  <a:pt x="2434" y="213"/>
                  <a:pt x="2432" y="213"/>
                </a:cubicBezTo>
                <a:lnTo>
                  <a:pt x="2430" y="214"/>
                </a:lnTo>
                <a:close/>
                <a:moveTo>
                  <a:pt x="2443" y="349"/>
                </a:moveTo>
                <a:cubicBezTo>
                  <a:pt x="2442" y="287"/>
                  <a:pt x="2442" y="287"/>
                  <a:pt x="2442" y="287"/>
                </a:cubicBezTo>
                <a:cubicBezTo>
                  <a:pt x="2456" y="287"/>
                  <a:pt x="2456" y="287"/>
                  <a:pt x="2456" y="287"/>
                </a:cubicBezTo>
                <a:cubicBezTo>
                  <a:pt x="2456" y="289"/>
                  <a:pt x="2456" y="289"/>
                  <a:pt x="2456" y="289"/>
                </a:cubicBezTo>
                <a:cubicBezTo>
                  <a:pt x="2458" y="289"/>
                  <a:pt x="2458" y="289"/>
                  <a:pt x="2458" y="289"/>
                </a:cubicBezTo>
                <a:cubicBezTo>
                  <a:pt x="2459" y="349"/>
                  <a:pt x="2459" y="349"/>
                  <a:pt x="2459" y="349"/>
                </a:cubicBezTo>
                <a:lnTo>
                  <a:pt x="2443" y="349"/>
                </a:lnTo>
                <a:close/>
                <a:moveTo>
                  <a:pt x="2484" y="349"/>
                </a:moveTo>
                <a:cubicBezTo>
                  <a:pt x="2482" y="287"/>
                  <a:pt x="2482" y="287"/>
                  <a:pt x="2482" y="287"/>
                </a:cubicBezTo>
                <a:cubicBezTo>
                  <a:pt x="2487" y="287"/>
                  <a:pt x="2487" y="287"/>
                  <a:pt x="2487" y="287"/>
                </a:cubicBezTo>
                <a:cubicBezTo>
                  <a:pt x="2486" y="288"/>
                  <a:pt x="2486" y="288"/>
                  <a:pt x="2486" y="288"/>
                </a:cubicBezTo>
                <a:cubicBezTo>
                  <a:pt x="2488" y="288"/>
                  <a:pt x="2490" y="289"/>
                  <a:pt x="2490" y="289"/>
                </a:cubicBezTo>
                <a:cubicBezTo>
                  <a:pt x="2492" y="349"/>
                  <a:pt x="2492" y="349"/>
                  <a:pt x="2492" y="349"/>
                </a:cubicBezTo>
                <a:lnTo>
                  <a:pt x="2484" y="349"/>
                </a:lnTo>
                <a:close/>
                <a:moveTo>
                  <a:pt x="2621" y="218"/>
                </a:moveTo>
                <a:cubicBezTo>
                  <a:pt x="2621" y="218"/>
                  <a:pt x="2621" y="218"/>
                  <a:pt x="2621" y="218"/>
                </a:cubicBezTo>
                <a:cubicBezTo>
                  <a:pt x="2621" y="218"/>
                  <a:pt x="2621" y="218"/>
                  <a:pt x="2621" y="218"/>
                </a:cubicBezTo>
                <a:close/>
                <a:moveTo>
                  <a:pt x="2621" y="216"/>
                </a:moveTo>
                <a:cubicBezTo>
                  <a:pt x="2621" y="216"/>
                  <a:pt x="2621" y="216"/>
                  <a:pt x="2621" y="216"/>
                </a:cubicBezTo>
                <a:cubicBezTo>
                  <a:pt x="2621" y="217"/>
                  <a:pt x="2621" y="217"/>
                  <a:pt x="2621" y="217"/>
                </a:cubicBezTo>
                <a:cubicBezTo>
                  <a:pt x="2621" y="217"/>
                  <a:pt x="2621" y="217"/>
                  <a:pt x="2621" y="217"/>
                </a:cubicBezTo>
                <a:lnTo>
                  <a:pt x="2621" y="216"/>
                </a:lnTo>
                <a:close/>
                <a:moveTo>
                  <a:pt x="2766" y="172"/>
                </a:moveTo>
                <a:cubicBezTo>
                  <a:pt x="2766" y="172"/>
                  <a:pt x="2766" y="172"/>
                  <a:pt x="2766" y="172"/>
                </a:cubicBezTo>
                <a:cubicBezTo>
                  <a:pt x="2767" y="172"/>
                  <a:pt x="2767" y="172"/>
                  <a:pt x="2767" y="172"/>
                </a:cubicBezTo>
                <a:cubicBezTo>
                  <a:pt x="2767" y="173"/>
                  <a:pt x="2767" y="173"/>
                  <a:pt x="2767" y="173"/>
                </a:cubicBezTo>
                <a:cubicBezTo>
                  <a:pt x="2767" y="173"/>
                  <a:pt x="2767" y="173"/>
                  <a:pt x="2767" y="173"/>
                </a:cubicBezTo>
                <a:cubicBezTo>
                  <a:pt x="2766" y="173"/>
                  <a:pt x="2766" y="173"/>
                  <a:pt x="2766" y="173"/>
                </a:cubicBezTo>
                <a:cubicBezTo>
                  <a:pt x="2766" y="173"/>
                  <a:pt x="2766" y="174"/>
                  <a:pt x="2767" y="174"/>
                </a:cubicBezTo>
                <a:cubicBezTo>
                  <a:pt x="2766" y="175"/>
                  <a:pt x="2766" y="175"/>
                  <a:pt x="2766" y="175"/>
                </a:cubicBezTo>
                <a:cubicBezTo>
                  <a:pt x="2766" y="175"/>
                  <a:pt x="2766" y="175"/>
                  <a:pt x="2766" y="175"/>
                </a:cubicBezTo>
                <a:lnTo>
                  <a:pt x="2766" y="172"/>
                </a:lnTo>
                <a:close/>
                <a:moveTo>
                  <a:pt x="2667" y="173"/>
                </a:moveTo>
                <a:cubicBezTo>
                  <a:pt x="2667" y="172"/>
                  <a:pt x="2667" y="172"/>
                  <a:pt x="2667" y="172"/>
                </a:cubicBezTo>
                <a:cubicBezTo>
                  <a:pt x="2667" y="172"/>
                  <a:pt x="2667" y="172"/>
                  <a:pt x="2667" y="172"/>
                </a:cubicBezTo>
                <a:cubicBezTo>
                  <a:pt x="2667" y="172"/>
                  <a:pt x="2667" y="172"/>
                  <a:pt x="2667" y="172"/>
                </a:cubicBezTo>
                <a:cubicBezTo>
                  <a:pt x="2667" y="175"/>
                  <a:pt x="2667" y="175"/>
                  <a:pt x="2667" y="175"/>
                </a:cubicBezTo>
                <a:cubicBezTo>
                  <a:pt x="2667" y="175"/>
                  <a:pt x="2667" y="175"/>
                  <a:pt x="2667" y="175"/>
                </a:cubicBezTo>
                <a:cubicBezTo>
                  <a:pt x="2667" y="174"/>
                  <a:pt x="2667" y="174"/>
                  <a:pt x="2667" y="174"/>
                </a:cubicBezTo>
                <a:cubicBezTo>
                  <a:pt x="2667" y="174"/>
                  <a:pt x="2667" y="173"/>
                  <a:pt x="2667" y="173"/>
                </a:cubicBezTo>
                <a:cubicBezTo>
                  <a:pt x="2667" y="173"/>
                  <a:pt x="2667" y="173"/>
                  <a:pt x="2667" y="173"/>
                </a:cubicBezTo>
                <a:close/>
                <a:moveTo>
                  <a:pt x="2664" y="178"/>
                </a:moveTo>
                <a:cubicBezTo>
                  <a:pt x="2664" y="179"/>
                  <a:pt x="2664" y="179"/>
                  <a:pt x="2664" y="179"/>
                </a:cubicBezTo>
                <a:cubicBezTo>
                  <a:pt x="2664" y="178"/>
                  <a:pt x="2664" y="178"/>
                  <a:pt x="2664" y="178"/>
                </a:cubicBezTo>
                <a:close/>
                <a:moveTo>
                  <a:pt x="2621" y="214"/>
                </a:moveTo>
                <a:cubicBezTo>
                  <a:pt x="2621" y="214"/>
                  <a:pt x="2621" y="214"/>
                  <a:pt x="2621" y="214"/>
                </a:cubicBezTo>
                <a:cubicBezTo>
                  <a:pt x="2621" y="215"/>
                  <a:pt x="2621" y="215"/>
                  <a:pt x="2621" y="215"/>
                </a:cubicBezTo>
                <a:cubicBezTo>
                  <a:pt x="2621" y="215"/>
                  <a:pt x="2621" y="215"/>
                  <a:pt x="2621" y="215"/>
                </a:cubicBezTo>
                <a:cubicBezTo>
                  <a:pt x="2621" y="215"/>
                  <a:pt x="2621" y="215"/>
                  <a:pt x="2621" y="215"/>
                </a:cubicBezTo>
                <a:cubicBezTo>
                  <a:pt x="2621" y="214"/>
                  <a:pt x="2621" y="214"/>
                  <a:pt x="2621" y="214"/>
                </a:cubicBezTo>
                <a:cubicBezTo>
                  <a:pt x="2621" y="214"/>
                  <a:pt x="2621" y="214"/>
                  <a:pt x="2621" y="214"/>
                </a:cubicBezTo>
                <a:close/>
                <a:moveTo>
                  <a:pt x="2581" y="193"/>
                </a:moveTo>
                <a:cubicBezTo>
                  <a:pt x="2581" y="193"/>
                  <a:pt x="2581" y="193"/>
                  <a:pt x="2581" y="193"/>
                </a:cubicBezTo>
                <a:cubicBezTo>
                  <a:pt x="2581" y="193"/>
                  <a:pt x="2581" y="193"/>
                  <a:pt x="2581" y="193"/>
                </a:cubicBezTo>
                <a:close/>
              </a:path>
            </a:pathLst>
          </a:custGeom>
          <a:solidFill>
            <a:srgbClr val="6C6F70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1" name="Picture 2" descr="adidasGroup_Logo_BWp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09468" y="4721592"/>
            <a:ext cx="514482" cy="2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 bwMode="gray">
          <a:xfrm>
            <a:off x="441266" y="4659982"/>
            <a:ext cx="72008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0"/>
              </a:spcBef>
            </a:pPr>
            <a:endParaRPr lang="en-US" sz="1400" smtClean="0"/>
          </a:p>
        </p:txBody>
      </p:sp>
      <p:pic>
        <p:nvPicPr>
          <p:cNvPr id="43" name="Picture 2" descr="adidasGroup_Logo_BWp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09468" y="4725964"/>
            <a:ext cx="514482" cy="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91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5" r:id="rId3"/>
    <p:sldLayoutId id="2147483667" r:id="rId4"/>
    <p:sldLayoutId id="2147483677" r:id="rId5"/>
    <p:sldLayoutId id="2147483650" r:id="rId6"/>
    <p:sldLayoutId id="2147483656" r:id="rId7"/>
    <p:sldLayoutId id="2147483657" r:id="rId8"/>
    <p:sldLayoutId id="2147483662" r:id="rId9"/>
    <p:sldLayoutId id="2147483659" r:id="rId10"/>
    <p:sldLayoutId id="2147483663" r:id="rId11"/>
    <p:sldLayoutId id="2147483668" r:id="rId12"/>
    <p:sldLayoutId id="2147483658" r:id="rId13"/>
    <p:sldLayoutId id="2147483670" r:id="rId14"/>
    <p:sldLayoutId id="2147483661" r:id="rId15"/>
    <p:sldLayoutId id="2147483660" r:id="rId16"/>
    <p:sldLayoutId id="2147483671" r:id="rId17"/>
    <p:sldLayoutId id="2147483664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79" r:id="rId2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1"/>
        </a:buClr>
        <a:buSzPct val="9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Symbol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90000"/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Wingdings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Wingdings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Wingdings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90000"/>
        <a:buFont typeface="Wingdings" pitchFamily="2" charset="2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12" Type="http://schemas.openxmlformats.org/officeDocument/2006/relationships/hyperlink" Target="http://www.adidasgolf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hyperlink" Target="http://www.graemestorm.co.uk/media/TaylorMade.jpg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tona.net/adidas-logo/adidas_logo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kadcfl01\EXP_PUBLIC\Projekte\adidas\02_EVENTS\07_ONE-Management-Conference_Paris\00_Concept\_Bildideen\ARENA_FIN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 bwMode="gray">
          <a:xfrm>
            <a:off x="611188" y="1309514"/>
            <a:ext cx="7921625" cy="111822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  <a:latin typeface="AdiHaus" pitchFamily="2" charset="0"/>
              </a:rPr>
              <a:t>Trabajar 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diHaus" pitchFamily="2" charset="0"/>
              </a:rPr>
              <a:t>en adidas</a:t>
            </a:r>
            <a:b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diHaus" pitchFamily="2" charset="0"/>
              </a:rPr>
            </a:br>
            <a:endParaRPr lang="de-DE" sz="3600" b="1" dirty="0">
              <a:solidFill>
                <a:srgbClr val="6C6F70"/>
              </a:solidFill>
            </a:endParaRPr>
          </a:p>
          <a:p>
            <a:pPr algn="ctr">
              <a:lnSpc>
                <a:spcPct val="100000"/>
              </a:lnSpc>
              <a:defRPr/>
            </a:pPr>
            <a:r>
              <a:rPr lang="de-DE" sz="2400" dirty="0" smtClean="0">
                <a:solidFill>
                  <a:schemeClr val="accent6"/>
                </a:solidFill>
              </a:rPr>
              <a:t>Global </a:t>
            </a:r>
            <a:r>
              <a:rPr lang="de-DE" sz="2400" dirty="0" err="1" smtClean="0">
                <a:solidFill>
                  <a:schemeClr val="accent6"/>
                </a:solidFill>
              </a:rPr>
              <a:t>it</a:t>
            </a:r>
            <a:r>
              <a:rPr lang="de-DE" sz="2400" dirty="0" smtClean="0">
                <a:solidFill>
                  <a:schemeClr val="accent6"/>
                </a:solidFill>
              </a:rPr>
              <a:t> </a:t>
            </a:r>
            <a:r>
              <a:rPr lang="de-DE" sz="2400" dirty="0" err="1" smtClean="0">
                <a:solidFill>
                  <a:schemeClr val="accent6"/>
                </a:solidFill>
              </a:rPr>
              <a:t>project</a:t>
            </a:r>
            <a:r>
              <a:rPr lang="de-DE" sz="2400" dirty="0" smtClean="0">
                <a:solidFill>
                  <a:schemeClr val="accent6"/>
                </a:solidFill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de-DE" sz="2400" dirty="0" smtClean="0">
                <a:solidFill>
                  <a:schemeClr val="accent6"/>
                </a:solidFill>
              </a:rPr>
              <a:t>VII </a:t>
            </a:r>
            <a:r>
              <a:rPr lang="de-DE" sz="2400" dirty="0" err="1" smtClean="0">
                <a:solidFill>
                  <a:schemeClr val="accent6"/>
                </a:solidFill>
              </a:rPr>
              <a:t>ProCOM</a:t>
            </a:r>
            <a:r>
              <a:rPr lang="de-DE" sz="2400" dirty="0" smtClean="0">
                <a:solidFill>
                  <a:schemeClr val="accent6"/>
                </a:solidFill>
              </a:rPr>
              <a:t> 2014 </a:t>
            </a: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6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" name="Picture 2" descr="R:\aSpain\Departments\HR\Talent\10 marke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1"/>
          <a:stretch/>
        </p:blipFill>
        <p:spPr bwMode="auto">
          <a:xfrm>
            <a:off x="262398" y="985763"/>
            <a:ext cx="5116053" cy="20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75" y="114300"/>
            <a:ext cx="8229600" cy="275040"/>
          </a:xfrm>
        </p:spPr>
        <p:txBody>
          <a:bodyPr>
            <a:noAutofit/>
          </a:bodyPr>
          <a:lstStyle/>
          <a:p>
            <a:pPr eaLnBrk="1" hangingPunct="1"/>
            <a:r>
              <a:rPr lang="es-ES" sz="2400" cap="all" dirty="0" smtClean="0">
                <a:solidFill>
                  <a:srgbClr val="6C6F70"/>
                </a:solidFill>
              </a:rPr>
              <a:t>SOBRE NOSOTROS</a:t>
            </a:r>
            <a:endParaRPr lang="es-ES" sz="2400" b="1" dirty="0">
              <a:latin typeface="AdiHaus" pitchFamily="2" charset="0"/>
            </a:endParaRPr>
          </a:p>
        </p:txBody>
      </p:sp>
      <p:sp>
        <p:nvSpPr>
          <p:cNvPr id="14" name="AutoShape 27" descr="data:image/jpeg;base64,/9j/4AAQSkZJRgABAQAAAQABAAD/2wCEAAkGBhQNEBAPEBQQFRUPFBUQFRAVFBQVFhAUFBUVFRcUFhUXGyYeGB0kGRUUHy8gIzMpLCwtFh4xNTAqNSYrLCkBCQoKDgwOGg8PGjQkHyQpLzU1KioqLC8sLTIsLyksLCwsLCkvLCwsLCwsLCw0LCwsLCwsLCwsLCwsLCksKSwsLP/AABEIANQA7gMBIgACEQEDEQH/xAAcAAEAAgMBAQEAAAAAAAAAAAAABgcBBAUDAgj/xABGEAABAwIACAkJBgQGAwAAAAABAAIDBBEFBgcSITFBURMiU2FxgZGT0RQVFjJSVJKhsRcjQnKiwWJzgrIkMzRD4fA1s/H/xAAaAQEAAgMBAAAAAAAAAAAAAAAABAUBAwYC/8QANBEAAQMCAggFBAIBBQAAAAAAAAECAwQREiEFExQVUVOx0TFBYYGhcZHh8DJCIiNDUsHC/9oADAMBAAIRAxEAPwC8UREAREQBERAEREAREQBERAERYKAyi4GNWNDMHRZxs6R+iOPeRrcdzRt7F9YrYzswjFnCzXssJI/ZO8b2nZ2LZqn4NZbI069ms1d8+B3UWAsrWbgiIgCIiAIiIAiIgCIiAIiIAiIgCIiAIiIAiIgCIiAIiIAtPCeEWUsT5pDZsYLjvO4DnJ0da2yVWGU7D3CSNo2HixWfJba8jQ3qab9LuZSKaFZpEaRaqdII1eRPDWF31sz55NbtAbsY0amjmHzNztWcB4YfRTsnj1tNnN2PYdbT/wB12K0EXVatuDBbI4/Wux475l/4Owg2piZNGbtkAcD+x5wbjqW2qxyYYfzHuo3nRJd8fM8es3rAv1HerNuuUqIVhkVp2NLOk8aPMoiLQSQiIgCIiAIiIAiIgCIiAIiIAiLF0BlERAEREAREQBCiwUBp4Wwi2lglndqjaXW3kah1mw61Q1TUule+R5u57i9x3lxuVZWVTCeZDFTjXM7Pd+WO1h8RHwqsV0GjIsLFevmczpabFIkaeQREVqU560lU6F7JWGzo3B7TztNwr5wXXtqYY5m6pWh4G6+sdR0dSoFWhkswpnwSU51wuzm/kkuf7g7tVTpOK7EenkXOiZsMixr59SdIiKgOlCIiAIiIAiIgCLF1lAEREAREQGCqRxoqnsr6ote9pErvVc4W1biruKpXHyDMwhUfxFrx0OY397q00ZZZFReBT6WukSKnExQY81kGqYvA/DIA8dp0/NSrBWVVps2piLf44+MOth0jquq3RW0lHDJ4p9ilirpo/B33zL8wbheKqbnwSMeNtjpHMRrHWt26/PdJVvheJInOY5upzTY9H/Cn2LmU7VHWjm4do/vaPqOxVE+jnszZmnyXdPpRj8pMl+Cx0XhTVLZWh7HBzXC4c03BHMV7BVhbIt80MoUWCUMlO5Ra7hq6RuyFrYh02znfN3yUYW1hWp4aeeXlJHu6i4kfKy1V2EDMEbW+hw9Q/HI53FQiItppClGTiu4KuY3ZO10Z6bZzfm35qLlbeCKvgaiCX2JGO6g4X+V1pnZjjc30N9O/BK13qX+i+QV9LkDtwiLxqKlsTS97g1rRcucbADnJQwq2PVaWEsLxUrc+Z7GDZc6T0DWepQbGPKdrjowNxncP7GH6nsUBq6t87jJK5z3HW5xuVZwaOfJm/JPkqanSjI/8Y81+Cw8LZVWtuKaIu/jk4o6mjSfkorX481k+uYsHsxgM+Y0/NcFFbx0cMfgn3KSWumk8XfYkmJFU+TCVMXve65fpc5zv9p+8q5gqWyfsJwjT2/Dnk9HBvH7hXQFT6SRElRE4dy80UqrCqrx7GURFWlsEREBgqrsq1FmzwzbJWFhP8TDf6O+StEqLZRMF+UUT3AcaAiYdA0P/AEknqUujk1czV9vuQq+LWQORPr9in0RF1RxwREQHZxdxpmwe+7DnMJu6Jx4rucey7n7bq3MBYfir4+EiOrQ5h9aM7nD99RVFLdwPhiSilbNCbEaCNj27WuG0Kvq6JsyYm5O6lnR17oFwuzb0L8WthGbMhlf7LHu7GkrSxexgjr4RLHoI0PYdbHbjzbjtXrjAf8JU/wAmX+xy53AqPwrxOmV6OjxN8LFDBZQIuyOGUIiIAsHUVlCgP0DQy58Ub/aY13a0FbF1z8An/C038mP+xq88YMPx0EJlk0nUxg1yO2Afudi43CqvwpxO5xo1mJ3AzhzD0VBGZZjzNYPWedzR++xVHjJjVLhB/HObGDxYQeKNxPtHnPVZaeGcMyVspllNydAaPVY3Y1o2D6rRXQ0lE2JMTs3dDma2vdMuFuTeoREViVgREQE4yU0OfUTTHVFHmDpefBp7VaSiuTrBfk9ExxHGnJmO+x0N/SAetSpcpWSayZynY0EWrgai/X7hERRSaEREAXnNEHgtcLhwII3g6CF6LBQKUJh3BRo6iWA/7buKd7DpaewhaKu/DGKVPWvEk7CXNbm3DnN0XvY2OnWVo/ZxRcm/vX+Kvo9JsRiI9Fuc3LomRXqrFSxTyK4fs4ouTf3r/FPs4ouTf3r/ABWzekXBTXuibin77FPIrh+zii5N/ev8U+zii5N/ev8AFN6RcFM7om4p++xWWLuH30EzZWaQeK9mx7N3TtB39at6rrGVVDLJEbtlgkLT0sdoO430WXO+zii5N/ev8V1sFYBio43QxBwY8klpcXaSLG19V1XVdRDKqPai3LKjppoUVj1TCpQ4WVcIyb0XJv71/in2cUXJv71/irDekXBSt3TNxQp5FcP2cUXJv71/in2cUXJv71/is70i4KY3RNxT99inlhx0FXF9nFFyb+9f4p9nFFyb+9f4rG9IuCmd0zcU/fY6kVU2kpGPkIa2KFhJ5msAtzlU9jHjA/CExlfcNFwxmxjb6uk6yVcmFcBxVkYhlDixpDs0Oc25Gq9jpsuR9nFFyb+9f4qvpJ4YlV70VVLOspppkRjFSyFPIrh+zii5N/ev8U+zii5N/ev8VY70i4KVe6JuKfvsU8iuH7OKLk396/xT7OKLk396/wAU3pFwUbom4p++xTy6GAcEmsqIoBfju4x9lg0uPZftVo/ZxRcm/vX+K38D4p09E8yQsIc5ubcuc7Re9hc6NQ7Frk0mxWrhRbmyLRMiPTGqWOtFGGgNAsGgADcBoAXoiKhOkCIiAIiIAiIgPl7bi2nqVQ4yV9bQTuhdUz5vrRvz/XZsPSNR51cBWtU0Mc1uEZG+2rPa11r7rjQpFPOkTruS6ESqp1mbZrrKUn6W1fvM3xrPpbV+8zfGrk8x0/IQd0zwWfMlPyEHdM8FYbfDy+nYrt3Tc3r3Ka9Lav3mb409Lav3mb41cvmOn5CDumeCeY6fkKfumeCbfDy+nYbum5vXuU16W1fvM3xp6W1fvM3xq5fMdPyFP3TPBPMdPyEHdM8E2+Hl9Ow3dNzevcpr0tq/eZvjT0tq/eZvjVy+Y6fkKfumeCeY6fkKfumeCbfDy+nYbum5vXuU16W1fvM3xp6W1fvM3xq5fMdPyFP3TPBPMdPyEHdM8E2+Hl9Ow3dNzevcpr0tq/eZvjT0tq/eZvjVy+Y6fkKfumeCeY6fkKfumeCbfDy+nYbum5vXuU16W1fvM3xp6W1fvM3xq5fMdPyEHdM8E8x0/IU/dM8E2+Hl9Ow3dNzevcpr0tq/eZvjT0tq/eZvjVy+Y6fkKfumeCeY6fkKfumeCbfDy+nYbum5vXuU16W1fvM3xrHpbV+8zfGrm8x0/IQd0zwWPMlPyEHdM8E2+Hl9Ow3dNzevcq/Fuvra+dsTaiozRxpHh/qM29Z1D/hW8xtl4U1CyG/BsYy+vNa1t+mw0rZVfUTJK66NshY0tOsLbOddQiIo5LCIiAIiIAiIgCwVlEBGMb8VjWsz4XuZMwWHGIbINea6x7DsVYy0NYwlpZVgtNjolOrnGgq9LJZTaesdC3Da6FfUUDZnYkWy+hRPktX7FZ8MyeTVfs1nwzK6MJ4YipAHTvDGuNg4h1r7rgWC5/pxRe8R/q8FMbXPcl0j/fsQXaPjatnS2/fqVP5NV+zWfDMnk1X7NZ8Mytj04oveI/1eCenFF7xH+rwWdsl5Xx+DzsMPO+U7lT+TVfs1nwzJ5LV+zWfDMrY9OKL3iP8AV4L3kxqpmRsmMzAyQkNfxrOLdY1bEWtkT/a+PwZSgiXwl+U7lQeTVfs1nwzJ5NV+zWfDMrY9OKL3iP8AV4J6cUXvEf6vBNsl5Xx+DGww875TuVP5NV+zWfDMnk1X7NZ8MyuCPGimfE+dsrDHGQ1z+NZpNrDVp1jtWv6cUXvEf6vBYStkXwj+PwZWgiTxl+U7lT+TVfs1nwzJ5NV+zWfDMrY9OKL3iP8AV4J6cUXvEf6vBZ2yXlfH4MbDDzvlO5U/k1X7FZ8MyeS1fsVnwzeCtj04oveI/wBXgujg3C8VW0vhdntBtnAOAvuBI09Sw6ue1LrGem6Pjctmy3/fqU1T4OrZHBjWVd3G2nhWjrJsB1qz8UsVzRMLpXukleLOJc4tYNea2/zO1SOyWUOorHTJhtZCdTULYVxXuoWURQiwCIiAIiIAiIgCIiAIiIAiIgPGenbI0seA5rhYtIuCOcFQDGLJje8lGbbeAcdH9Djq6D2qxVgrdDO+FbsUjz00c6Weh+fa2gkp3FkrHscPwuFr843jnC8F+gK7B0dQ3MmYx7TscAezcojhPJbBJcwPfEfZPHZ2E5w7VcxaTYuUiWKKbRL25xrfqVarHxVwQK/BDoHaCJJCx3sPFnNPz08xK41Zkxqo/U4KQczs09jgPqpriDgqSkpTHM0sdwr3ZtwdBDbG4JGxYraljokWN2aKhmgpZGyq2RuSopUFTTOie6N4LXMJa5u4hfVHSOnkZFGC50hDWjeT+226szH/ABPNSPKYG3lYOOwa5WjcNrh8xo2BfeIGKPkrfKJh97IOK064mHZ+Y7d2retm8GanH/bh69jXu1+v1f8AXj6dzSxvwY2gwTHTs2yszne26znud2jsAVb3Vv5QcES1lPHHAzPcJQ4i4FgGuF7kjaQodR5MauT1zFGOd2cexot814oqiNkV3uzVVPddSyPmtG3JEQiK2KHB8lS8Rwse9x2NF7c5OoDnKsvBmS2COzp3vlPsjiM7BpPapbRYPjp25kTGMaPwtAA+WtJdJsTKNLmYdEvdnItk+SDYu5MQLSVhDjrEDTxf63begaOcqfQwCNoawBrWiwaBYAbgBqXqippp3zLd6l5BTxwpZiBERaSQEREAREQBERAEREAREQBFi6XQGUS6XQBERAYKxnLzqfUf+U/Qr8/MlNxpOzaVMpqXXoudrECrrNnVqWvc/QucgKrbKw+zqTTbiybbbY1sZJX3bV6b8aPbfY9FpbQa6/t72CVl6jUW9/a5YSWWUUMnmFguWSqPxuefL6rSf807TzKVS0+vcrb2IdXVbM1HWvdS8AVlcTE43oKT+U1dpR3NwuVCSx2JqO4oZRLpdeT2ES6IAsXRcrD7rRtuSGZ4EhGizM11rnY0vzATuJvousol1seXLZLnVBWVFMWQ5r2t0XzXGVrc3MAtHmE5gDc4nhNgNrg3zQVKgsubhWxhj8aXMoiLyewiIgMFamEsJx0sbpZnBrW7TtOwAayeYLbKpzH/AA46qqnxg/d07jG1u9w0Pd03uOgKTS06zvw+RDrKlKePF5+R2cJZVnEkU8LQ3Y+Qkk/0tIt2la1LlVnafvIoXDc3OYe25HyX1ilk8FTG2oqS4MfpZE3QXN2OcdgOwBdvCeS+B7D5O58bxqznF7SdxB09YVg5aJi6tU9ysale9NYi+xzK/Ks7OHARNzS0EiTOzg65uOKbEatKleJ+HnV9Pw0jWtOe5lm3tYW39Kpqso3QSPikFnRktcNxH1Go351YWKGFRR4ImntcskkzR7TjmBo7SF6q6WJsSLGmaqnyYo6yV0y61ckRcvoSHGPHKHB/Fdd8hFxE3Xbe4/hH/bKFz5VagniRwNG4h7z23H0UWhilrpw0XfLO/WdpOkk7gB2AKyMHZL6djBw5fI/aQ4saD/CBp7SsLDTUqIkuaqEnqqtyrFk1Dl0GVMuBbUxABwIz4ydFxtY79iq/ZrHUprjfk/8AJYzUU5c5jNL43aSwe0DtA231KFt1jpCm0qQq1XReZBqlnRzWTeRa+PGM7sHugDY4pOEa8nhATbNLdVule2IuMjq8Tl0cUfBlgGYCL5wdrv0LgZWfWpPyy/WNe2SdwDKsnUDGSdwAeq1YWbHjtn+S0bM/bcF8vwTLDeHoqGPhJnWvoa0aXPO5o/7ZQKuyrSk/cxRtb/GXPcewgD5qM4x4bdX1D5nE5t82NvssB0ADedZ5ypli7kyYY2yVhfnOF+Bac0MB2OOsno1c62Np4KdiOmzVfI1uqaipkVsGSJ5mpQ5V5Qfvoo3N3sJaR1EkH5KKYfrm1NVPMy+bI/PFxY2NtYU5w9kwZmF9IXh7RfgnOzmv5g46QenR9VW5FjY6LbDssplIkDlV8WS8CDWLUMRGTLdC7cTf/H0n8pq5+MmUCGicYmDhZW6C0GzWHc52/mF+pcypw6aLA1KWG0ksbYmHa24Jc4dAHaQoJgPA0lfM2GPWbuc86Qxo1uPb1kqBDSter5Zf4oqljPWPY1kUX8lRCRvyqVJOiOnA3Zrz885b0OVYmJ+dE0SgcQgkscbjQ4axovvXYpsmFK1ln8K91tL88t08zW6B81DMcMTDg8tkY4viec0E+sx2xrraDfYVtj2OZ2BEsvU0ybdA3G5106EgwDlGmqqmGB0cIErs0kZ9xoJ0XPMpdh/GOLB8YklJ42hsbfWeeYfuVUmJv+vpf5n7FdDKTUOdXOadUbGNaNliM4ntJ7Elo43VDWNyS1zMVdI2mdI5breyG/VZVp3E8FFC0bM7OeesgtC+6HKtIHffwxubtLCWuHQHEg/JfGIrcHmMip4EzZx/zrZub+HMzuL+9+pdXGfEaOpYx9A2EPB4wa4BjmkHTYXFwbat5WHbM1+rcy3qGLVOZrWyX9PwSvAmEoqqISwEZp2AZpa7a1zdhXSUFxFxaqsHyycMGcHIzSGvB47TxTa24uHYp0FVzsax6oxbpxLine58aK9LLwCIi0kgIiIDBVC4wf6ur/nzf+x6voqosoeLzqaodUNB4OodnX9iQ+s09J4w6SrPRr0SRWr5oVGlmOdGjk8lLUoXtdHGWWzS1pbb2bC3yWyqjxWx/fRMEMrTJE31bGzoxuF9BHNsXXwnlWBYRTxODiPXktZvPmtJutb6CZH4US/qbI9JQKy6rZeBw8pD2mvfm6wyMO/Na/8AaWr0aD5jdbUKrT0aB9SFFp53SOc95Jc8lznHW4nSSVZOJODBWYKlgdoEkkgv7J4paeogHqVpP/oQsv5KhUQXqJpLeaKR/Jm5oruNrMTw383FJ/SHK3VQU8MtDPmm8csLgQdxGpw3gjtBU6wblWbmAVETs4fijIs7nzXEW+ajV1M+VySR5oqEvR9XHCxYpMlRSb4Ue1sExfbNEby6/s5puqCZrHUpXjTj6+uaYY2mOInTpu6SxvYkaAObaoq3WOkKRQ074WOV/ivkRdIVLJ5GozwTzJ9la9ak/LL9Y144gAmkwmG6zHo6eDkXtlZ9ak/LL9Y175JhdlX0x/R60KtqFF9f+yRa9eqen/kg2A3NFTTF9s0Sxl262eFfgVIY2YvOoKhzLfdvJdG7Y5pPq9I1dh2rvYvZS3QRtiqWOkDRYSNIz7DUHA6HdP8A9XqshdUNbJHnkYoZ20rnRS5FoFUTjK9rqyqLPVMr7W/Np+d1KcPZT3SsdHTMdHnCxlcRnAfwgaAefSoIvWj6Z8Sq5+VzxpKrjmRGMzt5ksxpB834J3cG7tsy37rpZJntz6kH1y1hH5QXX+Zb8l0zgHy/A1NG3/MZG2SPncAeLfnBI6bKusH18tDMJGXa+MkEEdTmOG7mRlp4HxJ4oq9biS9POyZUyVE6WL9UayhOaMHz51tOYG/mz22t81xqbKxHm/eQyB1tTC0tJ5iSCFEcaMbpMJOFxmRs0tiBvp1ZzjtP0+sKnopdYmJLIik6q0hCsSo1bqqHnib/AK+l/mfsVYGO+Jhr82aEtErBmkHQJG6wL7CLm3Sq/wATP9fS/wAz9iu3jthOrpKyRrZp2sktJGA7i5pABA6HA/JT6hr3VLcC2W3mV9M9jaV2sbdL+XkR6txZqYL8JBKLfiDS5vxNuFoRvdE67S9jhuJaR2aVYuKGUCMRcFWSOD2k2lddwe0m4uRqIvbTuC18fcaKWpg4KIiWTOBEgabRAG5OcRpuNFhvXptRKr9W9nunh8nh9NDq9ZHJ7L4n3iFjpLLK2kqCX54OZIfWBaCS1x2iwOnXoVjBUzk8p3PwhCWgkRh73HcCxzfq4BXMqvSDGsms3gXGjJHvhu7iERFALIIiIAterpGTMdHI1rmuFi0i4IWwiXsYVEXJSv8ACeSlj3F1PK5gP4HtzwOhwIPbda9LkmN/vZxbcxhuetx0dhVkIpiV06JbEQl0fTq6+EglbkrheRwUr2ANDc3NDySCbuJJ1m/RoUixZxfGD4OADy/jufnEAetbRYdC7KLU+oke3C5bobY6WKN2JrbKcfDuLENe20reM31ZG6Ht5gdo5joUNqMkrr/d1Dc3+KM3+RsVZSLMVVLElmLkYlo4ZVu9uZAsGZK4maZ5HSW/C0ZjevSSfkvIZJWe8P7tvirCRe9tn/5HjYKe1sJGsasTxhIxEyOZwQcNDQ6+dm7zo9VemKmKgwaJQJHP4UtOlobbNuNh51IUWrXPwau+XA3bPGkmst/lxNLCeCo6uMxTNDmnYdYO8HWDzhQeuyTguJgnIHsyNziP6mkfRWKizFUSRfwU8zUsU380K7osk4BBmnJHssbm3/qcT9F71OSmNz3OZM9jSbhmYHZo3XJuVPUWzbZ73xGpNH06JbCaOB8HeSwRQAl3BNDM4ixNttti5eMWJUFfx3Ask5Vlrm2rOB0O+vOpEi0Nke12JFzJLoWObgcmRWb8kr76KhlueN1/7l0KfJXE2N4fK9z3CwfYBrNWkMvpOzSdqniKQ6unclsRGbo+nb/UhOCMmzaWeKcTvdwTs7NLAL6CNd+dSTDGAoq6Pg525w1g6nMO9rti6SLQ+eR7kc5c0N7KeNjVY1MlK3qskuk8FPo2B7LntadPYlNklN/vagW3MYb9rjYKyEUjb57WxdCPu6nvfD8qcrAeL0NAzMhba+lzzpc87yf21LqhEUNzlct18Sa1qMSzUyCIiweg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3" y="-531019"/>
            <a:ext cx="1666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defTabSz="913829"/>
            <a:endParaRPr lang="es-ES">
              <a:solidFill>
                <a:prstClr val="black"/>
              </a:solidFill>
            </a:endParaRPr>
          </a:p>
        </p:txBody>
      </p:sp>
      <p:sp>
        <p:nvSpPr>
          <p:cNvPr id="15" name="AutoShape 29" descr="data:image/jpeg;base64,/9j/4AAQSkZJRgABAQAAAQABAAD/2wCEAAkGBhQNEBAPEBQQFRUPFBUQFRAVFBQVFhAUFBUVFRcUFhUXGyYeGB0kGRUUHy8gIzMpLCwtFh4xNTAqNSYrLCkBCQoKDgwOGg8PGjQkHyQpLzU1KioqLC8sLTIsLyksLCwsLCkvLCwsLCwsLCw0LCwsLCwsLCwsLCwsLCksKSwsLP/AABEIANQA7gMBIgACEQEDEQH/xAAcAAEAAgMBAQEAAAAAAAAAAAAABgcBBAUDAgj/xABGEAABAwIACAkJBgQGAwAAAAABAAIDBBEFBgcSITFBURMiU2FxgZGT0RQVFjJSVJKhsRcjQnKiwWJzgrIkMzRD4fA1s/H/xAAaAQEAAgMBAAAAAAAAAAAAAAAABAUBAwYC/8QANBEAAQMCAggFBAIBBQAAAAAAAAECAwQREiEFExQVUVOx0TFBYYGhcZHh8DJCIiNDUsHC/9oADAMBAAIRAxEAPwC8UREAREQBERAEREAREQBERAERYKAyi4GNWNDMHRZxs6R+iOPeRrcdzRt7F9YrYzswjFnCzXssJI/ZO8b2nZ2LZqn4NZbI069ms1d8+B3UWAsrWbgiIgCIiAIiIAiIgCIiAIiIAiIgCIiAIiIAiIgCIiAIiIAtPCeEWUsT5pDZsYLjvO4DnJ0da2yVWGU7D3CSNo2HixWfJba8jQ3qab9LuZSKaFZpEaRaqdII1eRPDWF31sz55NbtAbsY0amjmHzNztWcB4YfRTsnj1tNnN2PYdbT/wB12K0EXVatuDBbI4/Wux475l/4Owg2piZNGbtkAcD+x5wbjqW2qxyYYfzHuo3nRJd8fM8es3rAv1HerNuuUqIVhkVp2NLOk8aPMoiLQSQiIgCIiAIiIAiIgCIiAIiIAiLF0BlERAEREAREQBCiwUBp4Wwi2lglndqjaXW3kah1mw61Q1TUule+R5u57i9x3lxuVZWVTCeZDFTjXM7Pd+WO1h8RHwqsV0GjIsLFevmczpabFIkaeQREVqU560lU6F7JWGzo3B7TztNwr5wXXtqYY5m6pWh4G6+sdR0dSoFWhkswpnwSU51wuzm/kkuf7g7tVTpOK7EenkXOiZsMixr59SdIiKgOlCIiAIiIAiIgCLF1lAEREAREQGCqRxoqnsr6ote9pErvVc4W1biruKpXHyDMwhUfxFrx0OY397q00ZZZFReBT6WukSKnExQY81kGqYvA/DIA8dp0/NSrBWVVps2piLf44+MOth0jquq3RW0lHDJ4p9ilirpo/B33zL8wbheKqbnwSMeNtjpHMRrHWt26/PdJVvheJInOY5upzTY9H/Cn2LmU7VHWjm4do/vaPqOxVE+jnszZmnyXdPpRj8pMl+Cx0XhTVLZWh7HBzXC4c03BHMV7BVhbIt80MoUWCUMlO5Ra7hq6RuyFrYh02znfN3yUYW1hWp4aeeXlJHu6i4kfKy1V2EDMEbW+hw9Q/HI53FQiItppClGTiu4KuY3ZO10Z6bZzfm35qLlbeCKvgaiCX2JGO6g4X+V1pnZjjc30N9O/BK13qX+i+QV9LkDtwiLxqKlsTS97g1rRcucbADnJQwq2PVaWEsLxUrc+Z7GDZc6T0DWepQbGPKdrjowNxncP7GH6nsUBq6t87jJK5z3HW5xuVZwaOfJm/JPkqanSjI/8Y81+Cw8LZVWtuKaIu/jk4o6mjSfkorX481k+uYsHsxgM+Y0/NcFFbx0cMfgn3KSWumk8XfYkmJFU+TCVMXve65fpc5zv9p+8q5gqWyfsJwjT2/Dnk9HBvH7hXQFT6SRElRE4dy80UqrCqrx7GURFWlsEREBgqrsq1FmzwzbJWFhP8TDf6O+StEqLZRMF+UUT3AcaAiYdA0P/AEknqUujk1czV9vuQq+LWQORPr9in0RF1RxwREQHZxdxpmwe+7DnMJu6Jx4rucey7n7bq3MBYfir4+EiOrQ5h9aM7nD99RVFLdwPhiSilbNCbEaCNj27WuG0Kvq6JsyYm5O6lnR17oFwuzb0L8WthGbMhlf7LHu7GkrSxexgjr4RLHoI0PYdbHbjzbjtXrjAf8JU/wAmX+xy53AqPwrxOmV6OjxN8LFDBZQIuyOGUIiIAsHUVlCgP0DQy58Ub/aY13a0FbF1z8An/C038mP+xq88YMPx0EJlk0nUxg1yO2Afudi43CqvwpxO5xo1mJ3AzhzD0VBGZZjzNYPWedzR++xVHjJjVLhB/HObGDxYQeKNxPtHnPVZaeGcMyVspllNydAaPVY3Y1o2D6rRXQ0lE2JMTs3dDma2vdMuFuTeoREViVgREQE4yU0OfUTTHVFHmDpefBp7VaSiuTrBfk9ExxHGnJmO+x0N/SAetSpcpWSayZynY0EWrgai/X7hERRSaEREAXnNEHgtcLhwII3g6CF6LBQKUJh3BRo6iWA/7buKd7DpaewhaKu/DGKVPWvEk7CXNbm3DnN0XvY2OnWVo/ZxRcm/vX+Kvo9JsRiI9Fuc3LomRXqrFSxTyK4fs4ouTf3r/FPs4ouTf3r/ABWzekXBTXuibin77FPIrh+zii5N/ev8U+zii5N/ev8AFN6RcFM7om4p++xWWLuH30EzZWaQeK9mx7N3TtB39at6rrGVVDLJEbtlgkLT0sdoO430WXO+zii5N/ev8V1sFYBio43QxBwY8klpcXaSLG19V1XVdRDKqPai3LKjppoUVj1TCpQ4WVcIyb0XJv71/in2cUXJv71/irDekXBSt3TNxQp5FcP2cUXJv71/in2cUXJv71/is70i4KY3RNxT99inlhx0FXF9nFFyb+9f4p9nFFyb+9f4rG9IuCmd0zcU/fY6kVU2kpGPkIa2KFhJ5msAtzlU9jHjA/CExlfcNFwxmxjb6uk6yVcmFcBxVkYhlDixpDs0Oc25Gq9jpsuR9nFFyb+9f4qvpJ4YlV70VVLOspppkRjFSyFPIrh+zii5N/ev8U+zii5N/ev8VY70i4KVe6JuKfvsU8iuH7OKLk396/xT7OKLk396/wAU3pFwUbom4p++xTy6GAcEmsqIoBfju4x9lg0uPZftVo/ZxRcm/vX+K38D4p09E8yQsIc5ubcuc7Re9hc6NQ7Frk0mxWrhRbmyLRMiPTGqWOtFGGgNAsGgADcBoAXoiKhOkCIiAIiIAiIgPl7bi2nqVQ4yV9bQTuhdUz5vrRvz/XZsPSNR51cBWtU0Mc1uEZG+2rPa11r7rjQpFPOkTruS6ESqp1mbZrrKUn6W1fvM3xrPpbV+8zfGrk8x0/IQd0zwWfMlPyEHdM8FYbfDy+nYrt3Tc3r3Ka9Lav3mb409Lav3mb41cvmOn5CDumeCeY6fkKfumeCbfDy+nYbum5vXuU16W1fvM3xp6W1fvM3xq5fMdPyFP3TPBPMdPyEHdM8E2+Hl9Ow3dNzevcpr0tq/eZvjT0tq/eZvjVy+Y6fkKfumeCeY6fkKfumeCbfDy+nYbum5vXuU16W1fvM3xp6W1fvM3xq5fMdPyFP3TPBPMdPyEHdM8E2+Hl9Ow3dNzevcpr0tq/eZvjT0tq/eZvjVy+Y6fkKfumeCeY6fkKfumeCbfDy+nYbum5vXuU16W1fvM3xp6W1fvM3xq5fMdPyEHdM8E8x0/IU/dM8E2+Hl9Ow3dNzevcpr0tq/eZvjT0tq/eZvjVy+Y6fkKfumeCeY6fkKfumeCbfDy+nYbum5vXuU16W1fvM3xrHpbV+8zfGrm8x0/IQd0zwWPMlPyEHdM8E2+Hl9Ow3dNzevcq/Fuvra+dsTaiozRxpHh/qM29Z1D/hW8xtl4U1CyG/BsYy+vNa1t+mw0rZVfUTJK66NshY0tOsLbOddQiIo5LCIiAIiIAiIgCwVlEBGMb8VjWsz4XuZMwWHGIbINea6x7DsVYy0NYwlpZVgtNjolOrnGgq9LJZTaesdC3Da6FfUUDZnYkWy+hRPktX7FZ8MyeTVfs1nwzK6MJ4YipAHTvDGuNg4h1r7rgWC5/pxRe8R/q8FMbXPcl0j/fsQXaPjatnS2/fqVP5NV+zWfDMnk1X7NZ8Mytj04oveI/1eCenFF7xH+rwWdsl5Xx+DzsMPO+U7lT+TVfs1nwzJ5LV+zWfDMrY9OKL3iP8AV4L3kxqpmRsmMzAyQkNfxrOLdY1bEWtkT/a+PwZSgiXwl+U7lQeTVfs1nwzJ5NV+zWfDMrY9OKL3iP8AV4J6cUXvEf6vBNsl5Xx+DGww875TuVP5NV+zWfDMnk1X7NZ8MyuCPGimfE+dsrDHGQ1z+NZpNrDVp1jtWv6cUXvEf6vBYStkXwj+PwZWgiTxl+U7lT+TVfs1nwzJ5NV+zWfDMrY9OKL3iP8AV4J6cUXvEf6vBZ2yXlfH4MbDDzvlO5U/k1X7FZ8MyeS1fsVnwzeCtj04oveI/wBXgujg3C8VW0vhdntBtnAOAvuBI09Sw6ue1LrGem6Pjctmy3/fqU1T4OrZHBjWVd3G2nhWjrJsB1qz8UsVzRMLpXukleLOJc4tYNea2/zO1SOyWUOorHTJhtZCdTULYVxXuoWURQiwCIiAIiIAiIgCIiAIiIAiIgPGenbI0seA5rhYtIuCOcFQDGLJje8lGbbeAcdH9Djq6D2qxVgrdDO+FbsUjz00c6Weh+fa2gkp3FkrHscPwuFr843jnC8F+gK7B0dQ3MmYx7TscAezcojhPJbBJcwPfEfZPHZ2E5w7VcxaTYuUiWKKbRL25xrfqVarHxVwQK/BDoHaCJJCx3sPFnNPz08xK41Zkxqo/U4KQczs09jgPqpriDgqSkpTHM0sdwr3ZtwdBDbG4JGxYraljokWN2aKhmgpZGyq2RuSopUFTTOie6N4LXMJa5u4hfVHSOnkZFGC50hDWjeT+226szH/ABPNSPKYG3lYOOwa5WjcNrh8xo2BfeIGKPkrfKJh97IOK064mHZ+Y7d2retm8GanH/bh69jXu1+v1f8AXj6dzSxvwY2gwTHTs2yszne26znud2jsAVb3Vv5QcES1lPHHAzPcJQ4i4FgGuF7kjaQodR5MauT1zFGOd2cexot814oqiNkV3uzVVPddSyPmtG3JEQiK2KHB8lS8Rwse9x2NF7c5OoDnKsvBmS2COzp3vlPsjiM7BpPapbRYPjp25kTGMaPwtAA+WtJdJsTKNLmYdEvdnItk+SDYu5MQLSVhDjrEDTxf63begaOcqfQwCNoawBrWiwaBYAbgBqXqippp3zLd6l5BTxwpZiBERaSQEREAREQBERAEREAREQBFi6XQGUS6XQBERAYKxnLzqfUf+U/Qr8/MlNxpOzaVMpqXXoudrECrrNnVqWvc/QucgKrbKw+zqTTbiybbbY1sZJX3bV6b8aPbfY9FpbQa6/t72CVl6jUW9/a5YSWWUUMnmFguWSqPxuefL6rSf807TzKVS0+vcrb2IdXVbM1HWvdS8AVlcTE43oKT+U1dpR3NwuVCSx2JqO4oZRLpdeT2ES6IAsXRcrD7rRtuSGZ4EhGizM11rnY0vzATuJvousol1seXLZLnVBWVFMWQ5r2t0XzXGVrc3MAtHmE5gDc4nhNgNrg3zQVKgsubhWxhj8aXMoiLyewiIgMFamEsJx0sbpZnBrW7TtOwAayeYLbKpzH/AA46qqnxg/d07jG1u9w0Pd03uOgKTS06zvw+RDrKlKePF5+R2cJZVnEkU8LQ3Y+Qkk/0tIt2la1LlVnafvIoXDc3OYe25HyX1ilk8FTG2oqS4MfpZE3QXN2OcdgOwBdvCeS+B7D5O58bxqznF7SdxB09YVg5aJi6tU9ysale9NYi+xzK/Ks7OHARNzS0EiTOzg65uOKbEatKleJ+HnV9Pw0jWtOe5lm3tYW39Kpqso3QSPikFnRktcNxH1Go351YWKGFRR4ImntcskkzR7TjmBo7SF6q6WJsSLGmaqnyYo6yV0y61ckRcvoSHGPHKHB/Fdd8hFxE3Xbe4/hH/bKFz5VagniRwNG4h7z23H0UWhilrpw0XfLO/WdpOkk7gB2AKyMHZL6djBw5fI/aQ4saD/CBp7SsLDTUqIkuaqEnqqtyrFk1Dl0GVMuBbUxABwIz4ydFxtY79iq/ZrHUprjfk/8AJYzUU5c5jNL43aSwe0DtA231KFt1jpCm0qQq1XReZBqlnRzWTeRa+PGM7sHugDY4pOEa8nhATbNLdVule2IuMjq8Tl0cUfBlgGYCL5wdrv0LgZWfWpPyy/WNe2SdwDKsnUDGSdwAeq1YWbHjtn+S0bM/bcF8vwTLDeHoqGPhJnWvoa0aXPO5o/7ZQKuyrSk/cxRtb/GXPcewgD5qM4x4bdX1D5nE5t82NvssB0ADedZ5ypli7kyYY2yVhfnOF+Bac0MB2OOsno1c62Np4KdiOmzVfI1uqaipkVsGSJ5mpQ5V5Qfvoo3N3sJaR1EkH5KKYfrm1NVPMy+bI/PFxY2NtYU5w9kwZmF9IXh7RfgnOzmv5g46QenR9VW5FjY6LbDssplIkDlV8WS8CDWLUMRGTLdC7cTf/H0n8pq5+MmUCGicYmDhZW6C0GzWHc52/mF+pcypw6aLA1KWG0ksbYmHa24Jc4dAHaQoJgPA0lfM2GPWbuc86Qxo1uPb1kqBDSter5Zf4oqljPWPY1kUX8lRCRvyqVJOiOnA3Zrz885b0OVYmJ+dE0SgcQgkscbjQ4axovvXYpsmFK1ln8K91tL88t08zW6B81DMcMTDg8tkY4viec0E+sx2xrraDfYVtj2OZ2BEsvU0ybdA3G5106EgwDlGmqqmGB0cIErs0kZ9xoJ0XPMpdh/GOLB8YklJ42hsbfWeeYfuVUmJv+vpf5n7FdDKTUOdXOadUbGNaNliM4ntJ7Elo43VDWNyS1zMVdI2mdI5breyG/VZVp3E8FFC0bM7OeesgtC+6HKtIHffwxubtLCWuHQHEg/JfGIrcHmMip4EzZx/zrZub+HMzuL+9+pdXGfEaOpYx9A2EPB4wa4BjmkHTYXFwbat5WHbM1+rcy3qGLVOZrWyX9PwSvAmEoqqISwEZp2AZpa7a1zdhXSUFxFxaqsHyycMGcHIzSGvB47TxTa24uHYp0FVzsax6oxbpxLine58aK9LLwCIi0kgIiIDBVC4wf6ur/nzf+x6voqosoeLzqaodUNB4OodnX9iQ+s09J4w6SrPRr0SRWr5oVGlmOdGjk8lLUoXtdHGWWzS1pbb2bC3yWyqjxWx/fRMEMrTJE31bGzoxuF9BHNsXXwnlWBYRTxODiPXktZvPmtJutb6CZH4US/qbI9JQKy6rZeBw8pD2mvfm6wyMO/Na/8AaWr0aD5jdbUKrT0aB9SFFp53SOc95Jc8lznHW4nSSVZOJODBWYKlgdoEkkgv7J4paeogHqVpP/oQsv5KhUQXqJpLeaKR/Jm5oruNrMTw383FJ/SHK3VQU8MtDPmm8csLgQdxGpw3gjtBU6wblWbmAVETs4fijIs7nzXEW+ajV1M+VySR5oqEvR9XHCxYpMlRSb4Ue1sExfbNEby6/s5puqCZrHUpXjTj6+uaYY2mOInTpu6SxvYkaAObaoq3WOkKRQ074WOV/ivkRdIVLJ5GozwTzJ9la9ak/LL9Y144gAmkwmG6zHo6eDkXtlZ9ak/LL9Y175JhdlX0x/R60KtqFF9f+yRa9eqen/kg2A3NFTTF9s0Sxl262eFfgVIY2YvOoKhzLfdvJdG7Y5pPq9I1dh2rvYvZS3QRtiqWOkDRYSNIz7DUHA6HdP8A9XqshdUNbJHnkYoZ20rnRS5FoFUTjK9rqyqLPVMr7W/Np+d1KcPZT3SsdHTMdHnCxlcRnAfwgaAefSoIvWj6Z8Sq5+VzxpKrjmRGMzt5ksxpB834J3cG7tsy37rpZJntz6kH1y1hH5QXX+Zb8l0zgHy/A1NG3/MZG2SPncAeLfnBI6bKusH18tDMJGXa+MkEEdTmOG7mRlp4HxJ4oq9biS9POyZUyVE6WL9UayhOaMHz51tOYG/mz22t81xqbKxHm/eQyB1tTC0tJ5iSCFEcaMbpMJOFxmRs0tiBvp1ZzjtP0+sKnopdYmJLIik6q0hCsSo1bqqHnib/AK+l/mfsVYGO+Jhr82aEtErBmkHQJG6wL7CLm3Sq/wATP9fS/wAz9iu3jthOrpKyRrZp2sktJGA7i5pABA6HA/JT6hr3VLcC2W3mV9M9jaV2sbdL+XkR6txZqYL8JBKLfiDS5vxNuFoRvdE67S9jhuJaR2aVYuKGUCMRcFWSOD2k2lddwe0m4uRqIvbTuC18fcaKWpg4KIiWTOBEgabRAG5OcRpuNFhvXptRKr9W9nunh8nh9NDq9ZHJ7L4n3iFjpLLK2kqCX54OZIfWBaCS1x2iwOnXoVjBUzk8p3PwhCWgkRh73HcCxzfq4BXMqvSDGsms3gXGjJHvhu7iERFALIIiIAterpGTMdHI1rmuFi0i4IWwiXsYVEXJSv8ACeSlj3F1PK5gP4HtzwOhwIPbda9LkmN/vZxbcxhuetx0dhVkIpiV06JbEQl0fTq6+EglbkrheRwUr2ANDc3NDySCbuJJ1m/RoUixZxfGD4OADy/jufnEAetbRYdC7KLU+oke3C5bobY6WKN2JrbKcfDuLENe20reM31ZG6Ht5gdo5joUNqMkrr/d1Dc3+KM3+RsVZSLMVVLElmLkYlo4ZVu9uZAsGZK4maZ5HSW/C0ZjevSSfkvIZJWe8P7tvirCRe9tn/5HjYKe1sJGsasTxhIxEyOZwQcNDQ6+dm7zo9VemKmKgwaJQJHP4UtOlobbNuNh51IUWrXPwau+XA3bPGkmst/lxNLCeCo6uMxTNDmnYdYO8HWDzhQeuyTguJgnIHsyNziP6mkfRWKizFUSRfwU8zUsU380K7osk4BBmnJHssbm3/qcT9F71OSmNz3OZM9jSbhmYHZo3XJuVPUWzbZ73xGpNH06JbCaOB8HeSwRQAl3BNDM4ixNttti5eMWJUFfx3Ask5Vlrm2rOB0O+vOpEi0Nke12JFzJLoWObgcmRWb8kr76KhlueN1/7l0KfJXE2N4fK9z3CwfYBrNWkMvpOzSdqniKQ6unclsRGbo+nb/UhOCMmzaWeKcTvdwTs7NLAL6CNd+dSTDGAoq6Pg525w1g6nMO9rti6SLQ+eR7kc5c0N7KeNjVY1MlK3qskuk8FPo2B7LntadPYlNklN/vagW3MYb9rjYKyEUjb57WxdCPu6nvfD8qcrAeL0NAzMhba+lzzpc87yf21LqhEUNzlct18Sa1qMSzUyCIiweg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725086"/>
            <a:ext cx="2266950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defTabSz="913829"/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AutoShape 32" descr="data:image/jpeg;base64,/9j/4AAQSkZJRgABAQAAAQABAAD/2wCEAAkGBhQREBUSExQUFBQUGRcYFBUXGBkaFhMcHx4eGRUXHRcjGykfIBsmJRgdIjIhJDM1Li0tFR4xNTAqNSYrLiwBCQoKBQUFDQUFDSkYEhgpKSkpKSkpKSkpKSkpKSkpKSkpKSkpKSkpKSkpKSkpKSkpKSkpKSkpKSkpKSkpKSkpKf/AABEIAGgAuAMBIgACEQEDEQH/xAAcAAEAAgMBAQEAAAAAAAAAAAAABgcBBAUDAgj/xABDEAACAQMCBAMFAwgGCwAAAAABAgMABBEFEgYTITEHQVEUImFxgSMyQggVJDNSgpGhJUNicnPBFjQ1NmOSorGys9H/xAAUAQEAAAAAAAAAAAAAAAAAAAAA/8QAFBEBAAAAAAAAAAAAAAAAAAAAAP/aAAwDAQACEQMRAD8AvGlKUClKUClKUClKUClKUClKUClKUGlrOrR2sElxKcRxKXY+eB5D4nsB6kVFbe4uVhbVbyZoVSJ5Es0wI412koJCfeeXt6AE4A6V1OPNEe8tVgQZDTwGUZwOWsitJ8+g7VBvEzWJ9Sni0iyR+XK7c+fBEbCNhzFVuxVD94jz2gUFo6TdtLbxSOuxpI0ZlznaWUErnzwTituq34a1q4b27T1uFj/NrIqXbxh8xbWwsillG5dnVsjOOvx9tosntL83Utyl1II7id2xGY5FPIKxD3EQPt6gZ945PU0FhUrFR3jzVDDZsiS8qadkhgOcOWdlU7B+0ASfhjNB1b3VkhlhjfObhmRD5bgpfB+imt6q71l5re+sgyMLC2lVOdLJvlmllRkRskliilsHPm3oKsSgUpSgUpSgUpSgUpSgUpSgUpSgUpSgUpSg0db1iK0gkuJm2xxjcx7n4ADzJOAB6mo9ZXUtxai9khKTpzZrW3yVkCbdojf1L9yMYBZfTNOP5TzNOToVkvogwIznCuy/zAP0r60yYtrl4rfgtrUR57hS0hfHwLd/7o9KCOwWFtfXjWlnGFtGCXOpOpP6Q7e9Bbk58+rMPp0657usTxXF1No1wFEdxbK9uAMYAyjqPLcpVXX4Z9K7uhcORWZnMQx7RM8z5x95sZA+HT+ZqGa/7NPfTyTBw8LW1tZyw/rxP70riMdiRzF3Z93AOemaD7stTuhZsJpij6WJPbFQfa3XLXfbkOchY5EGWOMk5GR1qJ+HNzNfaqLu8Vp59u6NBgQ2EbdVc5PRjjCoPeOSx9atMcPH84SXJI5clssMidMSsHYhiPgrEfv1x+HeEY7bTriyiaOb3pcctzE756oksiklX6BCw8h28qDai0lb699pklLxWkjJBbgARrKow8rMCd7dcDtt69M1LKg/Cd0yva+xpnTbmEsqBQPYnQDIL/iDkkEHJ3AkHFTigUpSgUpWM0GaUpQKUpQKUzTNApWM0zQZpTNYzQZpTNaer6tHbQtNKcIg8hlmP4VVe5YnoAO5NBwPECFmFjsHvi+tyOnYe9v/AOnNaup30cOsRXAddrIbO6ycCJyBcWxPl1G4Z/tqK89M1yR7yN7kBdyzukIYFLJIwAxlYZ3TtvAI7INwHmT2dDFq7zNE283YiuXRh2VkVIyQR0BEfY9e9Bz+NuN/Z444bQLPeXWBbxqdwAP9c2PwDOc9j8gaiXBTx28U+pXDtJHatLDbZILTSs36TMP+JLJ7o9FGO1Sy24GsZJVu7L9GlR2BktsKH2tiSNkIKlcrjt5dDXIg0bTza2kW55rdL2ZCmzKtK5lULKD2VS2AfMhT50HPj1W71OaW3s5Nm8gXl8M8uBRnFtb/ALTDccv5kk9BjE30ngW1trN7SJCscqkSsGIllyMMzSDrk/yz0rqaRo8VrCsECLHGnRVH8z6kn1NblBq6XpcVtEkMKLHGgwqr2H/0/E1t1jNZzQKUpQcrifXVsrOa5ftEhYD9puyL9SQPrVFcFeKOoJfWrX0zta3JIG4KEwWMe8YHQKw/gK7v5RXFWFh09D1b7ab5DIiX6nc37q1C+NuMLC6061tbeKdJLQBUdxGAykYlzhyckgN27ig/UGaoyy4y1bW7yeOxuIbOOI5VWwHZckAn3Wdj0ycDAyPUZsTw04uF7pUc7tl4lKTnudyDqfmRhv3qgb8D6Vrk80+nXMkE6sGkwh2Etn7RUJVhkg9VOM+XWg29E13W7DUY7W9R7yCQqDNHEzKgY4DiRUGMHureX0NSPxp1+ez00S20jRSc5F3LjOCGyOoPoKr+41zVOHr2CG4uhd28pB2lixKbgrY3e+rDy64+fWph+UJ/skf48f8A2agl/Al/JPptrLKxeSSJGdj3YnuagPCvF13LxNc2jzu1uhn2xnbtG3G3yz0zXN4S8K7y4sbeZNXuYUkjVliUSbYweyjFwBgfIVy/C7Tmt+J54XlaZo1nVpWzukIx7xyxOT8zQSay4tu4OKHsZp3e3kLcpG24XenMjxgZ6H3a5fjF4g3kOoezWUzxiGEPNsCnqfeJOQey7f4ms+OMRtNTsNRUdiA2PMxOHH8Vcj92seG2mjV9Q1W9kzy5VkgQ+glyBj4qij/moJU3Hj/6Me378T8nZv6Z5ueVu7Yzn3q+vDTiWZdFfUL+Z5BmSTc2MhF90AAAdSVOPUsKpGfiB4tKl0lsiRLvcR36BSrIP31B+tXbxjw40HDD2qD3oYI94HntKvKfl0Y0EW0viTXNceSSyeOytkYhScdT327tjMzYIzgAdaxqHFms6FNGb90u7WRsFlx82AbapD4yQGGDg/SR/k/6nG+lclWHMikfmL5jcdyNj0I6Z/sn0rU/KI1SJdPjgJHNklVkX8QVQ25vl1A+vzoJrxRrX9Ez3VtJj9HaSKRf7u5WGf8AOqm4KGvapbm4h1JUUOUIkzuyADnpERj3qmkFo8XCZSTIYWTkg9wCCyj+BFVp4eaNrEmnSTaddKkayN9hnDuwC7iMoV6gjufKgkMfGeraTqkFnfzR3Mc5j6gA+67bNyttVgQQehHlU3444e1ae4V7C9S3hCAMjZyXyxLdI28iB38qrrwotYdR1HnahcTyX8Dbo4ZeinZ1GD3JQ5Ozpjvg9a/QFB+dtC1XW7vUJrBNR2yQczczfcbYwRsYiJ7nPUCrc4ZsL61sZxfXKzz/AGjJIvZV2DaOqL1BBPbzqt/DL/enUPndf+1aunV/9Xl/w3/8TQVx4E8U3V9FdNczNMUeMJu2+6CGJ7Aeg/hWr428XXdlc2aW07xLIH3hdvvYZQO4PqagvhLwTcahHO0F/NZiNkDCMORJkEgnbKnbHx714+J3CM2n3Fqs17LeGTJUyBhy8MoIG6R++fh2oLelvr/85FftNm8BECPtK7x1J28vl7MndnfvGMYpU+FKCB23hd/TJ1Wa45pyTHFytoj6bY/f5hztHwGT16VN7q0WVGjcbkdSrKezAjDD6g17UoIN4c+GzaQ0wF1zoptp5Zi2lGUna27mHPQkHoM4HbGK4+s+BMTXBuLK6lsnYkkIMqufvBcOjKPhnFWjSgrHQvA6KO5W6u7qa9lQhl3jCkj7u7LOzAemcVJ/ELgv862gtubycOr79m/sCMbd6+vfNSelBy+GtG9js4bbdv5KKm/G3djz25OP41GNF8MPZ9Ym1P2jdzeZ9lysbd+Px8w5xj0qd0oIr4icCrq1qsBk5JSQSK+zfjAKkbdy9w3rX34fcELpVp7OJOaS7O0mzZuJwB7u5uwAHepPSgrDUvBCObVTf+0bUMyTNBysgkEFhv5g6MRn7vnVmsgIIIyD3B7GvqlBVuq+A8POM9jdTWLknomWVc9wuHVgPhnFemh+BcCTi4vbiW+kBBxIMIxHbcCzM2OnQnHwqzqUHC4mWK5jk04yiOW5hk2DaWIX7rPjIBAyOmRXH4R0CLQLBo57kOhl3cwxler7UVdoZieo/nUkuNEje6iujnmRJJGvoVcqTkfDZ0+ZqGazML2SK9nmWPTbNwXhwTIbhJDGeb5BEbB6Z6dex6B8cUeEAuNQXULW5NnMCGbbFvDOPx/rFwSOhHUH6nM20XWI7mMmORZDGxjlKqV2yL99ShOV+R9R1PeuTrt8bK4S7Zj7LLtiucn3YW7Q3HwXJ2P8Ch/Ca9oOHmj1R7uNgsM0AWZB/WSqw5chHbohIz8BQcXhjwx9j1S41D2jme0c37Llbdm9w/3+Yc4xjsM/CpreW/MjdM43qy574yCM4+tewpQQvw18OfzQkyc/n85kOeXy9u0Edt7Z7/yrw8RPDH87TQSe0cnkBhjlb92SG78xcfd+Pep3SgwKVmlApSlApSlApSlApSlApSlApSlApSlAqBXekH2jUrDAVNRiaa3ZgdnNKcqdSfUERvjvhifKp7Wvf3qQRPNIQqRqXdj5ADJNB5QWKtbLDJtlUxhHz1WQbdrZHof865/DmhzWmYTNzrZf1AcHnQjPSMvnDoB2JAI6DrXzwIxbToHboZVMoH7IkZpFX6BwPpXV1O7MUMkqo0hjRmCKMs5AJCgepxj60Ec8M7xns5EZmYwXNzCC2T7qyNsAPmACB9MeVS2ot4baLLbWCi4AWeZ5J5VH4Gkbdt79x0FSmgUpSgUpSgUpSgUpSgUpSgUpSgUpSgUpSgUpSgVC+NtKl1C4gsNrradJ7uTqFkVWwluG9SRk+gANKUExijCgKoAAAAA6AAdAAPSvulKBSlKBSlKBSlKD/9k="/>
          <p:cNvSpPr>
            <a:spLocks noChangeAspect="1" noChangeArrowheads="1"/>
          </p:cNvSpPr>
          <p:nvPr/>
        </p:nvSpPr>
        <p:spPr bwMode="auto">
          <a:xfrm>
            <a:off x="63500" y="-353611"/>
            <a:ext cx="17526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/>
          <a:p>
            <a:pPr defTabSz="913829"/>
            <a:endParaRPr lang="es-E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640" y="1275606"/>
            <a:ext cx="1954012" cy="369275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defTabSz="913829"/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Nuestras marcas: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05138" y="1600200"/>
            <a:ext cx="3286462" cy="2931888"/>
            <a:chOff x="5705138" y="2133600"/>
            <a:chExt cx="3286462" cy="3909184"/>
          </a:xfrm>
        </p:grpSpPr>
        <p:pic>
          <p:nvPicPr>
            <p:cNvPr id="9" name="Picture 9" descr="LOGO ROCKPO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209" y="4889930"/>
              <a:ext cx="2674032" cy="64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Ver imagen en tamaño complet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089" y="5539617"/>
              <a:ext cx="1945913" cy="4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26" y="2415421"/>
              <a:ext cx="2721191" cy="379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632" y="4258686"/>
              <a:ext cx="1855180" cy="422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5" descr="http://t1.gstatic.com/images?q=tbn:ANd9GcTtN2zNPwQJlTpiPlen-zLyILx0PFAuEwtJ22tDTZwvuXuxOwk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932" y="2924178"/>
              <a:ext cx="571500" cy="57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229" y="2908720"/>
              <a:ext cx="676275" cy="602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214" y="2924178"/>
              <a:ext cx="880420" cy="586947"/>
            </a:xfrm>
            <a:prstGeom prst="rect">
              <a:avLst/>
            </a:prstGeom>
          </p:spPr>
        </p:pic>
        <p:pic>
          <p:nvPicPr>
            <p:cNvPr id="19" name="Picture 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856" y="5488148"/>
              <a:ext cx="8763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705138" y="2133600"/>
              <a:ext cx="3286462" cy="390918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4" tIns="45692" rIns="91384" bIns="45692" rtlCol="0" anchor="ctr"/>
            <a:lstStyle/>
            <a:p>
              <a:pPr algn="ctr" defTabSz="913829"/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2" name="Picture 42" descr="adidas Golf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408" y="3634625"/>
              <a:ext cx="1257300" cy="4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71450"/>
            <a:ext cx="3536950" cy="11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08" y="3071812"/>
            <a:ext cx="4391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008" y="594005"/>
            <a:ext cx="449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es-E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</a:t>
            </a:r>
            <a:r>
              <a:rPr lang="es-E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-Ten </a:t>
            </a:r>
            <a:r>
              <a:rPr lang="es-E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Markets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3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0" name="Rectangle 24"/>
          <p:cNvSpPr>
            <a:spLocks noChangeArrowheads="1"/>
          </p:cNvSpPr>
          <p:nvPr/>
        </p:nvSpPr>
        <p:spPr bwMode="auto">
          <a:xfrm>
            <a:off x="293843" y="302351"/>
            <a:ext cx="2904232" cy="397020"/>
          </a:xfrm>
          <a:prstGeom prst="rect">
            <a:avLst/>
          </a:prstGeom>
          <a:extLst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altLang="en-US" sz="2400" cap="all" dirty="0">
                <a:solidFill>
                  <a:srgbClr val="6C6F70"/>
                </a:solidFill>
                <a:latin typeface="+mj-lt"/>
                <a:ea typeface="+mj-ea"/>
                <a:cs typeface="+mj-cs"/>
              </a:rPr>
              <a:t>adidas </a:t>
            </a:r>
            <a:r>
              <a:rPr lang="es-ES" altLang="en-US" sz="2400" cap="all" dirty="0" err="1">
                <a:solidFill>
                  <a:srgbClr val="6C6F70"/>
                </a:solidFill>
                <a:latin typeface="+mj-lt"/>
                <a:ea typeface="+mj-ea"/>
                <a:cs typeface="+mj-cs"/>
              </a:rPr>
              <a:t>Group</a:t>
            </a:r>
            <a:r>
              <a:rPr lang="es-ES" altLang="en-US" sz="2400" cap="all" dirty="0">
                <a:solidFill>
                  <a:srgbClr val="6C6F70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875018" y="752537"/>
            <a:ext cx="5268985" cy="24929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4150" marR="0" indent="-184150" algn="l" defTabSz="9921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diHaus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922072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</a:rPr>
              <a:t>1.368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1200" dirty="0" smtClean="0">
                <a:solidFill>
                  <a:schemeClr val="bg1"/>
                </a:solidFill>
              </a:rPr>
              <a:t>empleados</a:t>
            </a:r>
          </a:p>
          <a:p>
            <a:pPr algn="r"/>
            <a:r>
              <a:rPr lang="es-ES" b="1" dirty="0" smtClean="0">
                <a:solidFill>
                  <a:schemeClr val="bg1"/>
                </a:solidFill>
              </a:rPr>
              <a:t>78 </a:t>
            </a:r>
            <a:r>
              <a:rPr lang="es-ES" sz="1200" dirty="0" smtClean="0">
                <a:solidFill>
                  <a:schemeClr val="bg1"/>
                </a:solidFill>
              </a:rPr>
              <a:t>centros de trabajo</a:t>
            </a:r>
          </a:p>
          <a:p>
            <a:pPr algn="r"/>
            <a:r>
              <a:rPr lang="es-ES" b="1" dirty="0" smtClean="0">
                <a:solidFill>
                  <a:schemeClr val="bg1"/>
                </a:solidFill>
              </a:rPr>
              <a:t>330</a:t>
            </a:r>
            <a:r>
              <a:rPr lang="es-ES" sz="1200" b="1" dirty="0" smtClean="0">
                <a:solidFill>
                  <a:schemeClr val="bg1"/>
                </a:solidFill>
              </a:rPr>
              <a:t>m€</a:t>
            </a:r>
            <a:r>
              <a:rPr lang="es-ES" sz="1200" dirty="0" smtClean="0">
                <a:solidFill>
                  <a:schemeClr val="bg1"/>
                </a:solidFill>
              </a:rPr>
              <a:t> ventas netas</a:t>
            </a:r>
          </a:p>
          <a:p>
            <a:pPr algn="r"/>
            <a:r>
              <a:rPr lang="es-ES" b="1" dirty="0" smtClean="0">
                <a:solidFill>
                  <a:schemeClr val="bg1"/>
                </a:solidFill>
              </a:rPr>
              <a:t>36 años</a:t>
            </a:r>
            <a:r>
              <a:rPr lang="es-ES" sz="1200" dirty="0" smtClean="0">
                <a:solidFill>
                  <a:schemeClr val="bg1"/>
                </a:solidFill>
              </a:rPr>
              <a:t> edad media</a:t>
            </a:r>
          </a:p>
          <a:p>
            <a:pPr algn="r"/>
            <a:r>
              <a:rPr lang="es-ES" sz="800" i="1" dirty="0" smtClean="0">
                <a:solidFill>
                  <a:schemeClr val="bg1"/>
                </a:solidFill>
              </a:rPr>
              <a:t>Datos 2013</a:t>
            </a:r>
            <a:endParaRPr lang="es-ES" sz="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3" y="2800350"/>
            <a:ext cx="2754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/>
                </a:solidFill>
              </a:rPr>
              <a:t>Oficinas centrales en Zaragoza</a:t>
            </a:r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30789" y="200518"/>
            <a:ext cx="3661691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diHau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diHaus" pitchFamily="2" charset="0"/>
              </a:defRPr>
            </a:lvl2pPr>
            <a:lvl3pPr marL="1143000" indent="-228600" eaLnBrk="0" hangingPunct="0"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3pPr>
            <a:lvl4pPr marL="1600200" indent="-228600" eaLnBrk="0" hangingPunct="0"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4pPr>
            <a:lvl5pPr marL="2057400" indent="-228600" eaLnBrk="0" hangingPunct="0"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AdiHaus" pitchFamily="2" charset="0"/>
              </a:defRPr>
            </a:lvl9pPr>
          </a:lstStyle>
          <a:p>
            <a:pPr algn="just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s-ES" altLang="en-US" sz="2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Herzogenaurach</a:t>
            </a:r>
            <a:r>
              <a:rPr lang="es-ES" altLang="en-US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- Zaragoza </a:t>
            </a:r>
            <a:endParaRPr lang="es-ES" altLang="en-US" sz="2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327" y="825661"/>
            <a:ext cx="920286" cy="55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018" y="752537"/>
            <a:ext cx="3538958" cy="19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239441"/>
            <a:ext cx="1420813" cy="7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724" y="2942803"/>
            <a:ext cx="26193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202" y="3475585"/>
            <a:ext cx="2282786" cy="95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5968">
            <a:off x="376880" y="2258396"/>
            <a:ext cx="2270166" cy="11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63" y="830048"/>
            <a:ext cx="2132993" cy="15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49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 bwMode="gray">
          <a:xfrm>
            <a:off x="251520" y="123478"/>
            <a:ext cx="4265611" cy="514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all" spc="0" normalizeH="0" baseline="0" dirty="0" smtClean="0">
                <a:ln>
                  <a:noFill/>
                </a:ln>
                <a:solidFill>
                  <a:srgbClr val="6C6F70"/>
                </a:solidFill>
                <a:effectLst/>
                <a:uLnTx/>
                <a:uFillTx/>
                <a:latin typeface="AdiHaus"/>
              </a:rPr>
              <a:t>Trabajar EN </a:t>
            </a:r>
            <a:r>
              <a:rPr kumimoji="0" lang="es-ES" sz="2400" b="0" i="0" u="none" strike="noStrike" kern="1200" cap="all" spc="0" normalizeH="0" baseline="0" dirty="0" err="1" smtClean="0">
                <a:ln>
                  <a:noFill/>
                </a:ln>
                <a:solidFill>
                  <a:srgbClr val="6C6F70"/>
                </a:solidFill>
                <a:effectLst/>
                <a:uLnTx/>
                <a:uFillTx/>
                <a:latin typeface="AdiHaus"/>
              </a:rPr>
              <a:t>adidas</a:t>
            </a:r>
            <a:endParaRPr kumimoji="0" lang="es-ES" sz="2400" b="0" i="0" u="none" strike="noStrike" kern="1200" cap="all" spc="0" normalizeH="0" baseline="0" dirty="0">
              <a:ln>
                <a:noFill/>
              </a:ln>
              <a:solidFill>
                <a:srgbClr val="6C6F70"/>
              </a:solidFill>
              <a:effectLst/>
              <a:uLnTx/>
              <a:uFillTx/>
              <a:latin typeface="AdiHau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brightnessContrast bright="-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257"/>
            <a:ext cx="4352524" cy="33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embrjav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746" y="1851017"/>
            <a:ext cx="4726750" cy="25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9163" y="306934"/>
            <a:ext cx="4572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Buscamos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atraer el mejor talento para conseguir nuestra misión: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la mejor marca deportiva del mundo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36504" y="14411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Trabajamos juntos para </a:t>
            </a:r>
            <a:r>
              <a:rPr lang="es-ES" sz="1600" b="1" dirty="0"/>
              <a:t>lograr lo imposible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8233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:\aSpain\Departments\HR\Talent\IMÁGENES PARA PRESENTACIONES\fotos para presentaciones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5930"/>
            <a:ext cx="2774440" cy="1473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22" y="178537"/>
            <a:ext cx="2448000" cy="309198"/>
          </a:xfrm>
        </p:spPr>
        <p:txBody>
          <a:bodyPr/>
          <a:lstStyle/>
          <a:p>
            <a:r>
              <a:rPr lang="es-ES" sz="2400" cap="all" dirty="0" smtClean="0">
                <a:solidFill>
                  <a:srgbClr val="6C6F70"/>
                </a:solidFill>
              </a:rPr>
              <a:t>el origen</a:t>
            </a:r>
            <a:endParaRPr lang="en-US" sz="2400" cap="all" dirty="0">
              <a:solidFill>
                <a:srgbClr val="6C6F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1880" y="3263579"/>
            <a:ext cx="2665970" cy="1252387"/>
            <a:chOff x="4543425" y="4036828"/>
            <a:chExt cx="3207710" cy="18496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4038600"/>
              <a:ext cx="2466975" cy="18478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92" r="37288"/>
            <a:stretch/>
          </p:blipFill>
          <p:spPr bwMode="auto">
            <a:xfrm>
              <a:off x="7017488" y="4036828"/>
              <a:ext cx="733647" cy="18496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425557" y="1779662"/>
            <a:ext cx="4162667" cy="1368152"/>
            <a:chOff x="1403648" y="1851670"/>
            <a:chExt cx="4613101" cy="1368152"/>
          </a:xfrm>
        </p:grpSpPr>
        <p:sp>
          <p:nvSpPr>
            <p:cNvPr id="5" name="Cloud Callout 4"/>
            <p:cNvSpPr/>
            <p:nvPr/>
          </p:nvSpPr>
          <p:spPr bwMode="gray">
            <a:xfrm>
              <a:off x="1403648" y="1851670"/>
              <a:ext cx="4613101" cy="1368152"/>
            </a:xfrm>
            <a:prstGeom prst="cloudCallou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didas </a:t>
              </a:r>
              <a:r>
                <a:rPr lang="es-E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Group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amplia el </a:t>
              </a:r>
              <a:r>
                <a:rPr lang="es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centro </a:t>
              </a:r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desarrollo </a:t>
              </a:r>
              <a:r>
                <a:rPr lang="es-E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tecnológico</a:t>
              </a:r>
            </a:p>
            <a:p>
              <a:pPr algn="just"/>
              <a:endPara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/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8" name="Explosion 1 7"/>
            <p:cNvSpPr/>
            <p:nvPr/>
          </p:nvSpPr>
          <p:spPr bwMode="gray">
            <a:xfrm>
              <a:off x="2685997" y="2484592"/>
              <a:ext cx="1814555" cy="606363"/>
            </a:xfrm>
            <a:prstGeom prst="irregularSeal1">
              <a:avLst/>
            </a:prstGeom>
            <a:noFill/>
            <a:ln w="254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just"/>
              <a:r>
                <a:rPr lang="es-ES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ZARAGOZA</a:t>
              </a:r>
              <a:endParaRPr lang="es-E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gray">
          <a:xfrm>
            <a:off x="2453680" y="595642"/>
            <a:ext cx="3975323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PROBLEMA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GLOBAL: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Externalización del control y el talento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Rotación y fuga de conocimiento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6156176" y="3683344"/>
            <a:ext cx="1413570" cy="658659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0"/>
              </a:spcBef>
            </a:pP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Construir el futuro 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CRM en adidas </a:t>
            </a:r>
            <a:endParaRPr lang="en-US" sz="1000" dirty="0" smtClean="0"/>
          </a:p>
        </p:txBody>
      </p:sp>
      <p:sp>
        <p:nvSpPr>
          <p:cNvPr id="13" name="Oval 12"/>
          <p:cNvSpPr/>
          <p:nvPr/>
        </p:nvSpPr>
        <p:spPr bwMode="gray">
          <a:xfrm>
            <a:off x="7659176" y="3708460"/>
            <a:ext cx="1305312" cy="390749"/>
          </a:xfrm>
          <a:prstGeom prst="ellipse">
            <a:avLst/>
          </a:prstGeom>
          <a:noFill/>
          <a:ln w="158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Desarrollar aplicaciones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5185940" y="3003798"/>
            <a:ext cx="45719" cy="45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0"/>
              </a:spcBef>
            </a:pPr>
            <a:endParaRPr lang="en-US" sz="1400" smtClean="0"/>
          </a:p>
        </p:txBody>
      </p:sp>
      <p:sp>
        <p:nvSpPr>
          <p:cNvPr id="16" name="Rounded Rectangle 15"/>
          <p:cNvSpPr/>
          <p:nvPr/>
        </p:nvSpPr>
        <p:spPr bwMode="gray">
          <a:xfrm>
            <a:off x="6478883" y="2388412"/>
            <a:ext cx="2773637" cy="756295"/>
          </a:xfrm>
          <a:prstGeom prst="roundRect">
            <a:avLst/>
          </a:prstGeom>
          <a:noFill/>
          <a:ln w="25400">
            <a:noFill/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NUESTRO RETO</a:t>
            </a:r>
          </a:p>
          <a:p>
            <a:pPr algn="ctr"/>
            <a:r>
              <a:rPr lang="es-E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Mejorar la experiencia de nuestros clientes</a:t>
            </a:r>
            <a:endParaRPr lang="es-E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gray">
          <a:xfrm flipH="1">
            <a:off x="7164288" y="3211244"/>
            <a:ext cx="576064" cy="385534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gray">
          <a:xfrm>
            <a:off x="7947208" y="3207164"/>
            <a:ext cx="309921" cy="389614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3209">
            <a:off x="212060" y="861775"/>
            <a:ext cx="2194065" cy="1095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968" y="483518"/>
            <a:ext cx="1790448" cy="119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8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891" y="1075334"/>
            <a:ext cx="3482379" cy="75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811"/>
            <a:ext cx="8198941" cy="334707"/>
          </a:xfrm>
        </p:spPr>
        <p:txBody>
          <a:bodyPr/>
          <a:lstStyle/>
          <a:p>
            <a:r>
              <a:rPr lang="es-ES" sz="2400" b="0" kern="1200" cap="all" dirty="0" smtClean="0">
                <a:solidFill>
                  <a:srgbClr val="6C6F70"/>
                </a:solidFill>
                <a:latin typeface="AdiHaus"/>
              </a:rPr>
              <a:t>BUSCAMOS…</a:t>
            </a:r>
            <a:endParaRPr lang="en-US" sz="2400" b="0" kern="1200" cap="all" dirty="0">
              <a:solidFill>
                <a:srgbClr val="6C6F70"/>
              </a:solidFill>
              <a:latin typeface="AdiHa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35618" y="603399"/>
            <a:ext cx="2953357" cy="1694564"/>
            <a:chOff x="-135618" y="603399"/>
            <a:chExt cx="2953357" cy="1694564"/>
          </a:xfrm>
        </p:grpSpPr>
        <p:pic>
          <p:nvPicPr>
            <p:cNvPr id="7" name="Picture 6" descr="Globe SP copia Portada 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95" b="12113"/>
            <a:stretch/>
          </p:blipFill>
          <p:spPr bwMode="auto">
            <a:xfrm>
              <a:off x="441251" y="603399"/>
              <a:ext cx="2376488" cy="169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 bwMode="gray">
            <a:xfrm rot="20272185">
              <a:off x="-135618" y="675301"/>
              <a:ext cx="1448675" cy="521730"/>
            </a:xfrm>
            <a:prstGeom prst="ellipse">
              <a:avLst/>
            </a:prstGeom>
            <a:noFill/>
            <a:ln w="9525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Capacidad para trabajar en entornos internacionales </a:t>
              </a:r>
              <a:endParaRPr lang="en-US" sz="800" b="1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9442" y="2685820"/>
            <a:ext cx="4834558" cy="1757949"/>
            <a:chOff x="4309442" y="2685820"/>
            <a:chExt cx="4834558" cy="1757949"/>
          </a:xfrm>
        </p:grpSpPr>
        <p:pic>
          <p:nvPicPr>
            <p:cNvPr id="1026" name="Picture 2" descr="https://encrypted-tbn0.gstatic.com/images?q=tbn:ANd9GcS3wuXPCxiouOSiIKiGrnq9C_eFAzR8yPG4KSMguvbvaG4jpPQK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442" y="2685820"/>
              <a:ext cx="3790950" cy="1209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 bwMode="gray">
            <a:xfrm>
              <a:off x="4944672" y="3895266"/>
              <a:ext cx="4199328" cy="548503"/>
            </a:xfrm>
            <a:prstGeom prst="ellipse">
              <a:avLst/>
            </a:prstGeom>
            <a:noFill/>
            <a:ln w="9525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Formación universitaria -postgrado IT</a:t>
              </a:r>
            </a:p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Experiencia relevante – Project </a:t>
              </a:r>
              <a:r>
                <a:rPr lang="es-ES" sz="800" b="1" dirty="0" err="1" smtClean="0"/>
                <a:t>management</a:t>
              </a:r>
              <a:endParaRPr lang="es-ES" sz="800" b="1" dirty="0" smtClean="0"/>
            </a:p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 y metodologías de trabajo </a:t>
              </a:r>
              <a:r>
                <a:rPr lang="es-ES" sz="800" b="1" dirty="0" err="1" smtClean="0"/>
                <a:t>retail</a:t>
              </a:r>
              <a:r>
                <a:rPr lang="es-ES" sz="800" b="1" dirty="0" smtClean="0"/>
                <a:t> o bienes de consumo IT</a:t>
              </a:r>
              <a:endParaRPr lang="en-US" sz="800" b="1" dirty="0" smtClean="0"/>
            </a:p>
          </p:txBody>
        </p:sp>
      </p:grpSp>
      <p:sp>
        <p:nvSpPr>
          <p:cNvPr id="17" name="Oval 16"/>
          <p:cNvSpPr/>
          <p:nvPr/>
        </p:nvSpPr>
        <p:spPr bwMode="gray">
          <a:xfrm rot="21163609">
            <a:off x="6096067" y="707828"/>
            <a:ext cx="2214389" cy="328723"/>
          </a:xfrm>
          <a:prstGeom prst="ellipse">
            <a:avLst/>
          </a:prstGeom>
          <a:noFill/>
          <a:ln w="9525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0"/>
              </a:spcBef>
            </a:pPr>
            <a:r>
              <a:rPr lang="es-ES" sz="800" b="1" dirty="0" smtClean="0"/>
              <a:t>Interés por un plan de carrera</a:t>
            </a:r>
            <a:endParaRPr lang="en-US" sz="800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93642" y="2445298"/>
            <a:ext cx="2624097" cy="1690719"/>
            <a:chOff x="193642" y="2445298"/>
            <a:chExt cx="2624097" cy="16907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06" y="2445298"/>
              <a:ext cx="1651433" cy="1690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7"/>
            <p:cNvSpPr/>
            <p:nvPr/>
          </p:nvSpPr>
          <p:spPr bwMode="gray">
            <a:xfrm rot="20131954">
              <a:off x="193642" y="2787776"/>
              <a:ext cx="1270929" cy="360040"/>
            </a:xfrm>
            <a:prstGeom prst="ellipse">
              <a:avLst/>
            </a:prstGeom>
            <a:noFill/>
            <a:ln w="9525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Capacidad de adaptación</a:t>
              </a:r>
              <a:endParaRPr lang="en-US" sz="800" b="1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56305" y="1043766"/>
            <a:ext cx="2677386" cy="1358584"/>
            <a:chOff x="6184697" y="1561628"/>
            <a:chExt cx="2677386" cy="135858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344871">
              <a:off x="6570764" y="1776635"/>
              <a:ext cx="2291319" cy="1143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gray">
            <a:xfrm rot="20272185">
              <a:off x="6184697" y="1561628"/>
              <a:ext cx="1152128" cy="456183"/>
            </a:xfrm>
            <a:prstGeom prst="ellipse">
              <a:avLst/>
            </a:prstGeom>
            <a:noFill/>
            <a:ln w="9525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ts val="0"/>
                </a:spcBef>
              </a:pPr>
              <a:r>
                <a:rPr lang="es-ES" sz="800" b="1" dirty="0" smtClean="0"/>
                <a:t>Nivel alto de inglés</a:t>
              </a:r>
              <a:endParaRPr lang="en-US" sz="8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731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50570" y="1127342"/>
            <a:ext cx="3096343" cy="2592288"/>
            <a:chOff x="1600200" y="2284988"/>
            <a:chExt cx="2971800" cy="2187245"/>
          </a:xfrm>
        </p:grpSpPr>
        <p:pic>
          <p:nvPicPr>
            <p:cNvPr id="19" name="Picture 2" descr="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284988"/>
              <a:ext cx="2971800" cy="2187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logo_adidas">
              <a:hlinkClick r:id="rId3" tooltip="logo_adidas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113256"/>
              <a:ext cx="687743" cy="530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804583"/>
              </p:ext>
            </p:extLst>
          </p:nvPr>
        </p:nvGraphicFramePr>
        <p:xfrm>
          <a:off x="179512" y="1125862"/>
          <a:ext cx="2878088" cy="2720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878088"/>
              </a:tblGrid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Development Team</a:t>
                      </a:r>
                    </a:p>
                  </a:txBody>
                  <a:tcPr marT="34290" marB="34290"/>
                </a:tc>
              </a:tr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Mobile APP Team</a:t>
                      </a:r>
                    </a:p>
                  </a:txBody>
                  <a:tcPr marT="34290" marB="34290"/>
                </a:tc>
              </a:tr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End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User computer Team</a:t>
                      </a:r>
                      <a:endParaRPr lang="en-GB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/>
                </a:tc>
              </a:tr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 Experience (CRM)</a:t>
                      </a:r>
                    </a:p>
                  </a:txBody>
                  <a:tcPr marT="34290" marB="34290"/>
                </a:tc>
              </a:tr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Applications Support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&amp; Testing Team</a:t>
                      </a:r>
                      <a:endParaRPr lang="en-GB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0" marB="34290"/>
                </a:tc>
              </a:tr>
              <a:tr h="445004">
                <a:tc>
                  <a:txBody>
                    <a:bodyPr/>
                    <a:lstStyle/>
                    <a:p>
                      <a:pPr marL="0" marR="0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Security Team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6084168" y="306710"/>
            <a:ext cx="2880320" cy="41044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Posiciones abiertas</a:t>
            </a: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PM –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Reporting</a:t>
            </a:r>
            <a:endParaRPr lang="es-ES" sz="105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PM –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</a:t>
            </a: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Analytics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PM – ETL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Architect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Security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Specialist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Security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Engineer</a:t>
            </a: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Specialist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Navision RBO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Developer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ABAP SAP FI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Developer</a:t>
            </a:r>
            <a:endParaRPr lang="es-E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 </a:t>
            </a:r>
            <a:r>
              <a:rPr lang="es-ES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End</a:t>
            </a:r>
            <a:r>
              <a:rPr lang="es-E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Developer</a:t>
            </a:r>
            <a:endParaRPr lang="es-ES" sz="105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Packaging</a:t>
            </a:r>
            <a:endParaRPr lang="es-ES" sz="105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Senior</a:t>
            </a: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Project Manager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Excellence</a:t>
            </a:r>
            <a:endParaRPr lang="es-ES" sz="105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CRM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</a:t>
            </a:r>
            <a:r>
              <a:rPr lang="es-E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290736"/>
            <a:ext cx="8198941" cy="334707"/>
          </a:xfrm>
        </p:spPr>
        <p:txBody>
          <a:bodyPr/>
          <a:lstStyle/>
          <a:p>
            <a:r>
              <a:rPr lang="es-ES" sz="2400" b="0" kern="1200" cap="all" dirty="0" smtClean="0">
                <a:solidFill>
                  <a:srgbClr val="6C6F70"/>
                </a:solidFill>
                <a:latin typeface="AdiHaus"/>
              </a:rPr>
              <a:t>BUSCAMOS…</a:t>
            </a:r>
            <a:endParaRPr lang="en-US" sz="2400" b="0" kern="1200" cap="all" dirty="0">
              <a:solidFill>
                <a:srgbClr val="6C6F70"/>
              </a:solidFill>
              <a:latin typeface="AdiHa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gray">
          <a:xfrm>
            <a:off x="457200" y="228600"/>
            <a:ext cx="7653048" cy="400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Trabaja en nuestro </a:t>
            </a:r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equipo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76435"/>
            <a:ext cx="3115212" cy="15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1435" y="4256047"/>
            <a:ext cx="4711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¡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Haznos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llegar tu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CV. Queremos conocerte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334" y="916739"/>
            <a:ext cx="2653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http://careers.adidas-group.com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69DD3-5332-4616-958E-5784B7EBADD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5" t="10671" r="5733" b="7573"/>
          <a:stretch/>
        </p:blipFill>
        <p:spPr bwMode="auto">
          <a:xfrm>
            <a:off x="340135" y="1635646"/>
            <a:ext cx="3943589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921" y="1683235"/>
            <a:ext cx="3751497" cy="2448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kadcfl01\EXP_PUBLIC\Projekte\adidas\02_EVENTS\07_ONE-Management-Conference_Paris\00_Concept\_Bildideen\ARENA_FIN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0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 bwMode="gray">
          <a:xfrm>
            <a:off x="539552" y="1453530"/>
            <a:ext cx="7921625" cy="9742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diNeue Bold" pitchFamily="34" charset="0"/>
              </a:rPr>
              <a:t>¡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  <a:latin typeface="adiNeue Bold" pitchFamily="34" charset="0"/>
              </a:rPr>
              <a:t>Gracias!</a:t>
            </a:r>
            <a:endParaRPr lang="de-DE" sz="4000" b="1" dirty="0">
              <a:solidFill>
                <a:srgbClr val="6C6F70"/>
              </a:solidFill>
              <a:latin typeface="adiNeue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47" t="15173" r="37684" b="33240"/>
          <a:stretch/>
        </p:blipFill>
        <p:spPr bwMode="auto">
          <a:xfrm>
            <a:off x="6363906" y="123479"/>
            <a:ext cx="1372145" cy="20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8166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6c91919ed4568d876b167a81da8165b13c835"/>
</p:tagLst>
</file>

<file path=ppt/theme/theme1.xml><?xml version="1.0" encoding="utf-8"?>
<a:theme xmlns:a="http://schemas.openxmlformats.org/drawingml/2006/main" name="WE Template">
  <a:themeElements>
    <a:clrScheme name="Adidas (Group)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C6F70"/>
      </a:accent1>
      <a:accent2>
        <a:srgbClr val="969696"/>
      </a:accent2>
      <a:accent3>
        <a:srgbClr val="B71234"/>
      </a:accent3>
      <a:accent4>
        <a:srgbClr val="007934"/>
      </a:accent4>
      <a:accent5>
        <a:srgbClr val="0046AD"/>
      </a:accent5>
      <a:accent6>
        <a:srgbClr val="FFA100"/>
      </a:accent6>
      <a:hlink>
        <a:srgbClr val="6C6F70"/>
      </a:hlink>
      <a:folHlink>
        <a:srgbClr val="6C6F70"/>
      </a:folHlink>
    </a:clrScheme>
    <a:fontScheme name="AdiHausDIN">
      <a:majorFont>
        <a:latin typeface="AdihausDIN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>
            <a:lumMod val="20000"/>
            <a:lumOff val="80000"/>
          </a:schemeClr>
        </a:solidFill>
        <a:ln w="9525">
          <a:noFill/>
          <a:prstDash val="sysDot"/>
          <a:headEnd type="none" w="med" len="med"/>
          <a:tailEnd type="none" w="med" len="med"/>
        </a:ln>
      </a:spPr>
      <a:bodyPr lIns="72000" tIns="72000" rIns="72000" bIns="72000" rtlCol="0" anchor="ctr"/>
      <a:lstStyle>
        <a:defPPr algn="ctr">
          <a:spcBef>
            <a:spcPts val="0"/>
          </a:spcBef>
          <a:defRPr sz="140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gray">
        <a:ln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didas (Group)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C6F70"/>
      </a:accent1>
      <a:accent2>
        <a:srgbClr val="969696"/>
      </a:accent2>
      <a:accent3>
        <a:srgbClr val="B71234"/>
      </a:accent3>
      <a:accent4>
        <a:srgbClr val="007934"/>
      </a:accent4>
      <a:accent5>
        <a:srgbClr val="0046AD"/>
      </a:accent5>
      <a:accent6>
        <a:srgbClr val="FFA100"/>
      </a:accent6>
      <a:hlink>
        <a:srgbClr val="6C6F70"/>
      </a:hlink>
      <a:folHlink>
        <a:srgbClr val="6C6F70"/>
      </a:folHlink>
    </a:clrScheme>
    <a:fontScheme name="fontdesign - custom1">
      <a:majorFont>
        <a:latin typeface="AdihausDIN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miter lim="800000"/>
        </a:ln>
      </a:spPr>
      <a:bodyPr lIns="72000" tIns="72000" rIns="72000" bIns="72000" rtlCol="0" anchor="ctr"/>
      <a:lstStyle>
        <a:defPPr algn="ctr">
          <a:spcBef>
            <a:spcPts val="0"/>
          </a:spcBef>
          <a:defRPr sz="140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 bwMode="gray">
        <a:ln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didas (Group)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6C6F70"/>
      </a:accent1>
      <a:accent2>
        <a:srgbClr val="969696"/>
      </a:accent2>
      <a:accent3>
        <a:srgbClr val="B71234"/>
      </a:accent3>
      <a:accent4>
        <a:srgbClr val="007934"/>
      </a:accent4>
      <a:accent5>
        <a:srgbClr val="0046AD"/>
      </a:accent5>
      <a:accent6>
        <a:srgbClr val="FFA100"/>
      </a:accent6>
      <a:hlink>
        <a:srgbClr val="6C6F70"/>
      </a:hlink>
      <a:folHlink>
        <a:srgbClr val="6C6F70"/>
      </a:folHlink>
    </a:clrScheme>
    <a:fontScheme name="fontdesign - custom1">
      <a:majorFont>
        <a:latin typeface="AdihausDIN"/>
        <a:ea typeface=""/>
        <a:cs typeface=""/>
      </a:majorFont>
      <a:minorFont>
        <a:latin typeface="Adihaus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solidFill>
            <a:schemeClr val="accent1"/>
          </a:solidFill>
          <a:miter lim="800000"/>
        </a:ln>
      </a:spPr>
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0"/>
          </a:spcBef>
          <a:defRPr sz="14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b" anchorCtr="0">
        <a:noAutofit/>
      </a:bodyPr>
      <a:lstStyle>
        <a:defPPr algn="l">
          <a:lnSpc>
            <a:spcPct val="90000"/>
          </a:lnSpc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 Template</Template>
  <TotalTime>321</TotalTime>
  <Words>247</Words>
  <Application>Microsoft Office PowerPoint</Application>
  <PresentationFormat>Presentación en pantalla (16:9)</PresentationFormat>
  <Paragraphs>70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WE Template</vt:lpstr>
      <vt:lpstr>Diapositiva 1</vt:lpstr>
      <vt:lpstr>SOBRE NOSOTROS</vt:lpstr>
      <vt:lpstr>Diapositiva 3</vt:lpstr>
      <vt:lpstr>Diapositiva 4</vt:lpstr>
      <vt:lpstr>el origen</vt:lpstr>
      <vt:lpstr>BUSCAMOS…</vt:lpstr>
      <vt:lpstr>BUSCAMOS…</vt:lpstr>
      <vt:lpstr>Diapositiva 8</vt:lpstr>
      <vt:lpstr>Diapositiva 9</vt:lpstr>
    </vt:vector>
  </TitlesOfParts>
  <Company>adidas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Membrado, Javier</dc:creator>
  <cp:lastModifiedBy>Inma</cp:lastModifiedBy>
  <cp:revision>29</cp:revision>
  <cp:lastPrinted>2012-04-01T15:18:31Z</cp:lastPrinted>
  <dcterms:created xsi:type="dcterms:W3CDTF">2014-10-21T14:45:23Z</dcterms:created>
  <dcterms:modified xsi:type="dcterms:W3CDTF">2014-10-23T15:16:30Z</dcterms:modified>
  <dc:language>English-UK</dc:language>
</cp:coreProperties>
</file>